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Oswald Regular"/>
      <p:regular r:id="rId26"/>
      <p:bold r:id="rId27"/>
    </p:embeddedFont>
    <p:embeddedFont>
      <p:font typeface="Proxima Nova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Arvo"/>
      <p:regular r:id="rId36"/>
      <p:bold r:id="rId37"/>
      <p:italic r:id="rId38"/>
      <p:boldItalic r:id="rId39"/>
    </p:embeddedFont>
    <p:embeddedFont>
      <p:font typeface="Abel"/>
      <p:regular r:id="rId40"/>
    </p:embeddedFont>
    <p:embeddedFont>
      <p:font typeface="Proxima Nova Semibold"/>
      <p:regular r:id="rId41"/>
      <p:bold r:id="rId42"/>
      <p:boldItalic r:id="rId43"/>
    </p:embeddedFont>
    <p:embeddedFont>
      <p:font typeface="Passion One"/>
      <p:regular r:id="rId44"/>
      <p:bold r:id="rId45"/>
    </p:embeddedFont>
    <p:embeddedFont>
      <p:font typeface="Orbitron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bel-regular.fntdata"/><Relationship Id="rId20" Type="http://schemas.openxmlformats.org/officeDocument/2006/relationships/slide" Target="slides/slide15.xml"/><Relationship Id="rId42" Type="http://schemas.openxmlformats.org/officeDocument/2006/relationships/font" Target="fonts/ProximaNovaSemibold-bold.fntdata"/><Relationship Id="rId41" Type="http://schemas.openxmlformats.org/officeDocument/2006/relationships/font" Target="fonts/ProximaNovaSemibold-regular.fntdata"/><Relationship Id="rId22" Type="http://schemas.openxmlformats.org/officeDocument/2006/relationships/slide" Target="slides/slide17.xml"/><Relationship Id="rId44" Type="http://schemas.openxmlformats.org/officeDocument/2006/relationships/font" Target="fonts/PassionOne-regular.fntdata"/><Relationship Id="rId21" Type="http://schemas.openxmlformats.org/officeDocument/2006/relationships/slide" Target="slides/slide16.xml"/><Relationship Id="rId43" Type="http://schemas.openxmlformats.org/officeDocument/2006/relationships/font" Target="fonts/ProximaNovaSemibold-boldItalic.fntdata"/><Relationship Id="rId24" Type="http://schemas.openxmlformats.org/officeDocument/2006/relationships/slide" Target="slides/slide19.xml"/><Relationship Id="rId46" Type="http://schemas.openxmlformats.org/officeDocument/2006/relationships/font" Target="fonts/Orbitron-regular.fntdata"/><Relationship Id="rId23" Type="http://schemas.openxmlformats.org/officeDocument/2006/relationships/slide" Target="slides/slide18.xml"/><Relationship Id="rId45" Type="http://schemas.openxmlformats.org/officeDocument/2006/relationships/font" Target="fonts/PassionOne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swaldRegular-regular.fntdata"/><Relationship Id="rId25" Type="http://schemas.openxmlformats.org/officeDocument/2006/relationships/slide" Target="slides/slide20.xml"/><Relationship Id="rId47" Type="http://schemas.openxmlformats.org/officeDocument/2006/relationships/font" Target="fonts/Orbitron-bold.fntdata"/><Relationship Id="rId28" Type="http://schemas.openxmlformats.org/officeDocument/2006/relationships/font" Target="fonts/ProximaNova-regular.fntdata"/><Relationship Id="rId27" Type="http://schemas.openxmlformats.org/officeDocument/2006/relationships/font" Target="fonts/OswaldRegula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0.xml"/><Relationship Id="rId37" Type="http://schemas.openxmlformats.org/officeDocument/2006/relationships/font" Target="fonts/Arvo-bold.fntdata"/><Relationship Id="rId14" Type="http://schemas.openxmlformats.org/officeDocument/2006/relationships/slide" Target="slides/slide9.xml"/><Relationship Id="rId36" Type="http://schemas.openxmlformats.org/officeDocument/2006/relationships/font" Target="fonts/Arvo-regular.fntdata"/><Relationship Id="rId17" Type="http://schemas.openxmlformats.org/officeDocument/2006/relationships/slide" Target="slides/slide12.xml"/><Relationship Id="rId39" Type="http://schemas.openxmlformats.org/officeDocument/2006/relationships/font" Target="fonts/Arvo-boldItalic.fntdata"/><Relationship Id="rId16" Type="http://schemas.openxmlformats.org/officeDocument/2006/relationships/slide" Target="slides/slide11.xml"/><Relationship Id="rId38" Type="http://schemas.openxmlformats.org/officeDocument/2006/relationships/font" Target="fonts/Arv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a6db7e3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ba6db7e3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2ea1f2e4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2ea1f2e4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ca56064b0_3_8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ca56064b0_3_8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2ea1f2e4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2ea1f2e4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c365f9a0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c365f9a0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a15755a3a_1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a15755a3a_1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2ea1f2e41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2ea1f2e41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7cfa334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7cfa334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2ea1f2e4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2ea1f2e4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2ea1f2e4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2ea1f2e4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a15755a3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a15755a3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7b68ffdf2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7b68ffdf2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7c365f9a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7c365f9a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7b68ffdf2_2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7b68ffdf2_2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7b68ffdf2_2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7b68ffdf2_2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7b68ffdf2_2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7b68ffdf2_2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7b68ffdf2_2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7b68ffdf2_2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2ea1f2e4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2ea1f2e4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2ea1f2e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2ea1f2e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2ea1f2e4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2ea1f2e4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 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186712" y="2164600"/>
            <a:ext cx="281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B72B7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173440" y="154175"/>
            <a:ext cx="6823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Passion One"/>
              <a:buNone/>
              <a:defRPr sz="60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3">
  <p:cSld name="TITLE_1_1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957050" y="3455125"/>
            <a:ext cx="5229900" cy="10560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2189400" y="3800650"/>
            <a:ext cx="47652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1">
  <p:cSld name="TITLE_1_1_1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813400" y="2604875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80600" y="3102275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2" type="ctrTitle"/>
          </p:nvPr>
        </p:nvSpPr>
        <p:spPr>
          <a:xfrm>
            <a:off x="4703789" y="260486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4703789" y="310228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4"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  <p:cxnSp>
        <p:nvCxnSpPr>
          <p:cNvPr id="64" name="Google Shape;64;p13"/>
          <p:cNvCxnSpPr/>
          <p:nvPr/>
        </p:nvCxnSpPr>
        <p:spPr>
          <a:xfrm>
            <a:off x="4574525" y="1844000"/>
            <a:ext cx="0" cy="2592000"/>
          </a:xfrm>
          <a:prstGeom prst="straightConnector1">
            <a:avLst/>
          </a:prstGeom>
          <a:noFill/>
          <a:ln cap="flat" cmpd="sng" w="19050">
            <a:solidFill>
              <a:srgbClr val="F9E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1">
  <p:cSld name="TITLE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434598" y="3106975"/>
            <a:ext cx="18168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2" type="subTitle"/>
          </p:nvPr>
        </p:nvSpPr>
        <p:spPr>
          <a:xfrm>
            <a:off x="4342088" y="3118300"/>
            <a:ext cx="18168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2249600" y="3118300"/>
            <a:ext cx="18168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4" type="subTitle"/>
          </p:nvPr>
        </p:nvSpPr>
        <p:spPr>
          <a:xfrm>
            <a:off x="4342075" y="3368138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>
            <a:off x="2249563" y="3368138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6" type="subTitle"/>
          </p:nvPr>
        </p:nvSpPr>
        <p:spPr>
          <a:xfrm>
            <a:off x="6434588" y="3368150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type="ctrTitle"/>
          </p:nvPr>
        </p:nvSpPr>
        <p:spPr>
          <a:xfrm>
            <a:off x="6230150" y="817500"/>
            <a:ext cx="202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TITLE_1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4">
  <p:cSld name="TITLE_1_1_1_1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1957050" y="1536675"/>
            <a:ext cx="5229900" cy="6255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2419950" y="4100525"/>
            <a:ext cx="430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2" type="subTitle"/>
          </p:nvPr>
        </p:nvSpPr>
        <p:spPr>
          <a:xfrm>
            <a:off x="2419950" y="1611075"/>
            <a:ext cx="430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TITLE_1_1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3115520" y="2437068"/>
            <a:ext cx="29130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type="ctrTitle"/>
          </p:nvPr>
        </p:nvSpPr>
        <p:spPr>
          <a:xfrm>
            <a:off x="430975" y="1741375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5">
  <p:cSld name="TITLE_1_1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2419950" y="2151100"/>
            <a:ext cx="430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type="ctrTitle"/>
          </p:nvPr>
        </p:nvSpPr>
        <p:spPr>
          <a:xfrm>
            <a:off x="430975" y="821986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6">
  <p:cSld name="TITLE_1_1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3242800" y="2605400"/>
            <a:ext cx="367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type="ctrTitle"/>
          </p:nvPr>
        </p:nvSpPr>
        <p:spPr>
          <a:xfrm>
            <a:off x="3242800" y="2087600"/>
            <a:ext cx="4560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01034" y="1874888"/>
            <a:ext cx="3308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3409319" y="1536464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3" type="ctrTitle"/>
          </p:nvPr>
        </p:nvSpPr>
        <p:spPr>
          <a:xfrm>
            <a:off x="100968" y="2690804"/>
            <a:ext cx="3308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4" type="title"/>
          </p:nvPr>
        </p:nvSpPr>
        <p:spPr>
          <a:xfrm>
            <a:off x="3409326" y="2689002"/>
            <a:ext cx="11232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5" type="ctrTitle"/>
          </p:nvPr>
        </p:nvSpPr>
        <p:spPr>
          <a:xfrm>
            <a:off x="5510850" y="1885925"/>
            <a:ext cx="340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6" type="title"/>
          </p:nvPr>
        </p:nvSpPr>
        <p:spPr>
          <a:xfrm>
            <a:off x="4387644" y="1536464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7" type="ctrTitle"/>
          </p:nvPr>
        </p:nvSpPr>
        <p:spPr>
          <a:xfrm>
            <a:off x="5510853" y="2675492"/>
            <a:ext cx="189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8" type="title"/>
          </p:nvPr>
        </p:nvSpPr>
        <p:spPr>
          <a:xfrm>
            <a:off x="4387651" y="2689002"/>
            <a:ext cx="11232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0" name="Google Shape;20;p3"/>
          <p:cNvCxnSpPr/>
          <p:nvPr/>
        </p:nvCxnSpPr>
        <p:spPr>
          <a:xfrm>
            <a:off x="4490600" y="803950"/>
            <a:ext cx="0" cy="3443400"/>
          </a:xfrm>
          <a:prstGeom prst="straightConnector1">
            <a:avLst/>
          </a:prstGeom>
          <a:noFill/>
          <a:ln cap="flat" cmpd="sng" w="19050">
            <a:solidFill>
              <a:srgbClr val="F9E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subTitle"/>
          </p:nvPr>
        </p:nvSpPr>
        <p:spPr>
          <a:xfrm flipH="1">
            <a:off x="2300175" y="2241350"/>
            <a:ext cx="45438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type="ctrTitle"/>
          </p:nvPr>
        </p:nvSpPr>
        <p:spPr>
          <a:xfrm>
            <a:off x="1420950" y="17073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ctrTitle"/>
          </p:nvPr>
        </p:nvSpPr>
        <p:spPr>
          <a:xfrm>
            <a:off x="3829951" y="3067325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2321100" y="2696375"/>
            <a:ext cx="45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ctrTitle"/>
          </p:nvPr>
        </p:nvSpPr>
        <p:spPr>
          <a:xfrm>
            <a:off x="3772150" y="1566625"/>
            <a:ext cx="386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3771873" y="2081175"/>
            <a:ext cx="386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TITLE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5465045" y="2454993"/>
            <a:ext cx="29130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subTitle"/>
          </p:nvPr>
        </p:nvSpPr>
        <p:spPr>
          <a:xfrm>
            <a:off x="3069563" y="2454993"/>
            <a:ext cx="29130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674038" y="2454993"/>
            <a:ext cx="29130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4" type="subTitle"/>
          </p:nvPr>
        </p:nvSpPr>
        <p:spPr>
          <a:xfrm>
            <a:off x="3617650" y="2716163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5" type="subTitle"/>
          </p:nvPr>
        </p:nvSpPr>
        <p:spPr>
          <a:xfrm>
            <a:off x="1222163" y="2716163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6" type="subTitle"/>
          </p:nvPr>
        </p:nvSpPr>
        <p:spPr>
          <a:xfrm>
            <a:off x="6013138" y="2716175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 ">
  <p:cSld name="TITLE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3973375" y="122418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subTitle"/>
          </p:nvPr>
        </p:nvSpPr>
        <p:spPr>
          <a:xfrm>
            <a:off x="3973375" y="2250175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hasCustomPrompt="1" type="title"/>
          </p:nvPr>
        </p:nvSpPr>
        <p:spPr>
          <a:xfrm>
            <a:off x="5074075" y="1475150"/>
            <a:ext cx="32652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/>
          <p:nvPr>
            <p:ph hasCustomPrompt="1" idx="3" type="title"/>
          </p:nvPr>
        </p:nvSpPr>
        <p:spPr>
          <a:xfrm>
            <a:off x="5074075" y="417775"/>
            <a:ext cx="32652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/>
          <p:nvPr>
            <p:ph idx="4" type="subTitle"/>
          </p:nvPr>
        </p:nvSpPr>
        <p:spPr>
          <a:xfrm>
            <a:off x="2685425" y="3276163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5" type="subTitle"/>
          </p:nvPr>
        </p:nvSpPr>
        <p:spPr>
          <a:xfrm>
            <a:off x="2685425" y="4270763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hasCustomPrompt="1" idx="6" type="title"/>
          </p:nvPr>
        </p:nvSpPr>
        <p:spPr>
          <a:xfrm>
            <a:off x="2685425" y="3527175"/>
            <a:ext cx="32652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9"/>
          <p:cNvSpPr txBox="1"/>
          <p:nvPr>
            <p:ph hasCustomPrompt="1" idx="7" type="title"/>
          </p:nvPr>
        </p:nvSpPr>
        <p:spPr>
          <a:xfrm>
            <a:off x="2685425" y="2465926"/>
            <a:ext cx="32652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TITLE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4899825" y="2480450"/>
            <a:ext cx="275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Passion One"/>
              <a:buNone/>
              <a:defRPr sz="28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ctrTitle"/>
          </p:nvPr>
        </p:nvSpPr>
        <p:spPr>
          <a:xfrm>
            <a:off x="2673700" y="697450"/>
            <a:ext cx="5721300" cy="13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1ºHackathon 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New Way</a:t>
            </a:r>
            <a:endParaRPr sz="4800">
              <a:solidFill>
                <a:srgbClr val="5B72B7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100" name="Google Shape;100;p23"/>
          <p:cNvSpPr txBox="1"/>
          <p:nvPr>
            <p:ph idx="1" type="subTitle"/>
          </p:nvPr>
        </p:nvSpPr>
        <p:spPr>
          <a:xfrm>
            <a:off x="4822050" y="2296550"/>
            <a:ext cx="281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/>
              <a:t>Time 4 - Hécate</a:t>
            </a:r>
            <a:endParaRPr b="1" sz="1800">
              <a:solidFill>
                <a:srgbClr val="5B72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/>
        </p:nvSpPr>
        <p:spPr>
          <a:xfrm>
            <a:off x="527550" y="1266075"/>
            <a:ext cx="30729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211050" y="1266075"/>
            <a:ext cx="3705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Gamificação </a:t>
            </a:r>
            <a:endParaRPr b="1" sz="3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que é?</a:t>
            </a:r>
            <a:endParaRPr b="1" sz="3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215" y="0"/>
            <a:ext cx="61107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33"/>
          <p:cNvGrpSpPr/>
          <p:nvPr/>
        </p:nvGrpSpPr>
        <p:grpSpPr>
          <a:xfrm>
            <a:off x="2629738" y="1175600"/>
            <a:ext cx="3884800" cy="753900"/>
            <a:chOff x="2593825" y="2130900"/>
            <a:chExt cx="3884800" cy="753900"/>
          </a:xfrm>
        </p:grpSpPr>
        <p:cxnSp>
          <p:nvCxnSpPr>
            <p:cNvPr id="169" name="Google Shape;169;p33"/>
            <p:cNvCxnSpPr/>
            <p:nvPr/>
          </p:nvCxnSpPr>
          <p:spPr>
            <a:xfrm flipH="1" rot="-5400000">
              <a:off x="4158975" y="2507550"/>
              <a:ext cx="7539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170" name="Google Shape;170;p33"/>
            <p:cNvCxnSpPr/>
            <p:nvPr/>
          </p:nvCxnSpPr>
          <p:spPr>
            <a:xfrm flipH="1" rot="10800000">
              <a:off x="2593825" y="2505600"/>
              <a:ext cx="1950000" cy="379200"/>
            </a:xfrm>
            <a:prstGeom prst="bentConnector3">
              <a:avLst>
                <a:gd fmla="val -14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cxnSp>
          <p:nvCxnSpPr>
            <p:cNvPr id="171" name="Google Shape;171;p33"/>
            <p:cNvCxnSpPr/>
            <p:nvPr/>
          </p:nvCxnSpPr>
          <p:spPr>
            <a:xfrm rot="10800000">
              <a:off x="4516025" y="2505600"/>
              <a:ext cx="1962600" cy="379200"/>
            </a:xfrm>
            <a:prstGeom prst="bentConnector3">
              <a:avLst>
                <a:gd fmla="val 191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sp>
        <p:nvSpPr>
          <p:cNvPr id="172" name="Google Shape;172;p33"/>
          <p:cNvSpPr txBox="1"/>
          <p:nvPr>
            <p:ph idx="4294967295" type="ctrTitle"/>
          </p:nvPr>
        </p:nvSpPr>
        <p:spPr>
          <a:xfrm>
            <a:off x="430938" y="408775"/>
            <a:ext cx="8282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GAMIFICAÇÃO NA PLATAFORMA</a:t>
            </a:r>
            <a:endParaRPr/>
          </a:p>
        </p:txBody>
      </p:sp>
      <p:grpSp>
        <p:nvGrpSpPr>
          <p:cNvPr id="173" name="Google Shape;173;p33"/>
          <p:cNvGrpSpPr/>
          <p:nvPr/>
        </p:nvGrpSpPr>
        <p:grpSpPr>
          <a:xfrm>
            <a:off x="2209895" y="2023016"/>
            <a:ext cx="743825" cy="172498"/>
            <a:chOff x="4100207" y="2107304"/>
            <a:chExt cx="510343" cy="118352"/>
          </a:xfrm>
        </p:grpSpPr>
        <p:sp>
          <p:nvSpPr>
            <p:cNvPr id="174" name="Google Shape;174;p33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rect b="b" l="l" r="r" t="t"/>
              <a:pathLst>
                <a:path extrusionOk="0" h="5123" w="9834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33"/>
          <p:cNvSpPr txBox="1"/>
          <p:nvPr/>
        </p:nvSpPr>
        <p:spPr>
          <a:xfrm>
            <a:off x="4174060" y="2323050"/>
            <a:ext cx="9483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Avatar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1934252" y="2365250"/>
            <a:ext cx="14625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Emblemas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9" name="Google Shape;179;p33"/>
          <p:cNvGrpSpPr/>
          <p:nvPr/>
        </p:nvGrpSpPr>
        <p:grpSpPr>
          <a:xfrm>
            <a:off x="4204547" y="2023019"/>
            <a:ext cx="734909" cy="282704"/>
            <a:chOff x="4047975" y="3769179"/>
            <a:chExt cx="343175" cy="132000"/>
          </a:xfrm>
        </p:grpSpPr>
        <p:grpSp>
          <p:nvGrpSpPr>
            <p:cNvPr id="180" name="Google Shape;180;p33"/>
            <p:cNvGrpSpPr/>
            <p:nvPr/>
          </p:nvGrpSpPr>
          <p:grpSpPr>
            <a:xfrm>
              <a:off x="4047975" y="3769179"/>
              <a:ext cx="343175" cy="132000"/>
              <a:chOff x="4047975" y="3769179"/>
              <a:chExt cx="343175" cy="132000"/>
            </a:xfrm>
          </p:grpSpPr>
          <p:sp>
            <p:nvSpPr>
              <p:cNvPr id="181" name="Google Shape;181;p33"/>
              <p:cNvSpPr/>
              <p:nvPr/>
            </p:nvSpPr>
            <p:spPr>
              <a:xfrm>
                <a:off x="4119925" y="3790775"/>
                <a:ext cx="271225" cy="86025"/>
              </a:xfrm>
              <a:custGeom>
                <a:rect b="b" l="l" r="r" t="t"/>
                <a:pathLst>
                  <a:path extrusionOk="0" h="3441" w="10849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2" name="Google Shape;182;p33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183" name="Google Shape;183;p33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rect b="b" l="l" r="r" t="t"/>
                  <a:pathLst>
                    <a:path extrusionOk="0" h="1876" w="8909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3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rect b="b" l="l" r="r" t="t"/>
                  <a:pathLst>
                    <a:path extrusionOk="0" h="5280" w="5281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5" name="Google Shape;185;p33"/>
            <p:cNvSpPr/>
            <p:nvPr/>
          </p:nvSpPr>
          <p:spPr>
            <a:xfrm>
              <a:off x="4065475" y="3787800"/>
              <a:ext cx="96850" cy="96850"/>
            </a:xfrm>
            <a:custGeom>
              <a:rect b="b" l="l" r="r" t="t"/>
              <a:pathLst>
                <a:path extrusionOk="0" h="3874" w="3874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33"/>
          <p:cNvGrpSpPr/>
          <p:nvPr/>
        </p:nvGrpSpPr>
        <p:grpSpPr>
          <a:xfrm>
            <a:off x="6190276" y="2059488"/>
            <a:ext cx="756740" cy="209778"/>
            <a:chOff x="3176563" y="1380375"/>
            <a:chExt cx="844388" cy="234075"/>
          </a:xfrm>
        </p:grpSpPr>
        <p:sp>
          <p:nvSpPr>
            <p:cNvPr id="187" name="Google Shape;187;p33"/>
            <p:cNvSpPr/>
            <p:nvPr/>
          </p:nvSpPr>
          <p:spPr>
            <a:xfrm>
              <a:off x="3289775" y="1394800"/>
              <a:ext cx="731175" cy="158175"/>
            </a:xfrm>
            <a:custGeom>
              <a:rect b="b" l="l" r="r" t="t"/>
              <a:pathLst>
                <a:path extrusionOk="0" h="6327" w="29247">
                  <a:moveTo>
                    <a:pt x="1" y="1"/>
                  </a:moveTo>
                  <a:lnTo>
                    <a:pt x="1" y="6326"/>
                  </a:lnTo>
                  <a:lnTo>
                    <a:pt x="26088" y="6326"/>
                  </a:lnTo>
                  <a:cubicBezTo>
                    <a:pt x="27833" y="6326"/>
                    <a:pt x="29247" y="4912"/>
                    <a:pt x="29247" y="3167"/>
                  </a:cubicBezTo>
                  <a:cubicBezTo>
                    <a:pt x="29247" y="1414"/>
                    <a:pt x="27833" y="1"/>
                    <a:pt x="2608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3849475" y="1413550"/>
              <a:ext cx="152725" cy="120650"/>
            </a:xfrm>
            <a:custGeom>
              <a:rect b="b" l="l" r="r" t="t"/>
              <a:pathLst>
                <a:path extrusionOk="0" h="4826" w="6109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3849475" y="1413550"/>
              <a:ext cx="152725" cy="120650"/>
            </a:xfrm>
            <a:custGeom>
              <a:rect b="b" l="l" r="r" t="t"/>
              <a:pathLst>
                <a:path extrusionOk="0" h="4826" w="6109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3843325" y="1413550"/>
              <a:ext cx="135450" cy="112375"/>
            </a:xfrm>
            <a:custGeom>
              <a:rect b="b" l="l" r="r" t="t"/>
              <a:pathLst>
                <a:path extrusionOk="0" h="4495" w="5418">
                  <a:moveTo>
                    <a:pt x="2612" y="1"/>
                  </a:moveTo>
                  <a:cubicBezTo>
                    <a:pt x="1523" y="1"/>
                    <a:pt x="571" y="729"/>
                    <a:pt x="289" y="1782"/>
                  </a:cubicBezTo>
                  <a:cubicBezTo>
                    <a:pt x="1" y="2835"/>
                    <a:pt x="455" y="3946"/>
                    <a:pt x="1400" y="4494"/>
                  </a:cubicBezTo>
                  <a:cubicBezTo>
                    <a:pt x="809" y="4040"/>
                    <a:pt x="462" y="3333"/>
                    <a:pt x="462" y="2590"/>
                  </a:cubicBezTo>
                  <a:cubicBezTo>
                    <a:pt x="462" y="1263"/>
                    <a:pt x="1544" y="181"/>
                    <a:pt x="2871" y="181"/>
                  </a:cubicBezTo>
                  <a:lnTo>
                    <a:pt x="4206" y="181"/>
                  </a:lnTo>
                  <a:cubicBezTo>
                    <a:pt x="4631" y="181"/>
                    <a:pt x="5049" y="297"/>
                    <a:pt x="5417" y="513"/>
                  </a:cubicBezTo>
                  <a:cubicBezTo>
                    <a:pt x="4999" y="181"/>
                    <a:pt x="4480" y="1"/>
                    <a:pt x="3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33"/>
            <p:cNvGrpSpPr/>
            <p:nvPr/>
          </p:nvGrpSpPr>
          <p:grpSpPr>
            <a:xfrm>
              <a:off x="3176563" y="1380375"/>
              <a:ext cx="196550" cy="234075"/>
              <a:chOff x="3077200" y="1380375"/>
              <a:chExt cx="196550" cy="234075"/>
            </a:xfrm>
          </p:grpSpPr>
          <p:sp>
            <p:nvSpPr>
              <p:cNvPr id="192" name="Google Shape;192;p33"/>
              <p:cNvSpPr/>
              <p:nvPr/>
            </p:nvSpPr>
            <p:spPr>
              <a:xfrm>
                <a:off x="3077200" y="1380375"/>
                <a:ext cx="196550" cy="189000"/>
              </a:xfrm>
              <a:custGeom>
                <a:rect b="b" l="l" r="r" t="t"/>
                <a:pathLst>
                  <a:path extrusionOk="0" h="7560" w="7862">
                    <a:moveTo>
                      <a:pt x="4083" y="1"/>
                    </a:moveTo>
                    <a:cubicBezTo>
                      <a:pt x="2554" y="1"/>
                      <a:pt x="1176" y="924"/>
                      <a:pt x="592" y="2338"/>
                    </a:cubicBezTo>
                    <a:cubicBezTo>
                      <a:pt x="0" y="3744"/>
                      <a:pt x="325" y="5374"/>
                      <a:pt x="1407" y="6456"/>
                    </a:cubicBezTo>
                    <a:cubicBezTo>
                      <a:pt x="2129" y="7178"/>
                      <a:pt x="3092" y="7560"/>
                      <a:pt x="4074" y="7560"/>
                    </a:cubicBezTo>
                    <a:cubicBezTo>
                      <a:pt x="4562" y="7560"/>
                      <a:pt x="5055" y="7465"/>
                      <a:pt x="5525" y="7271"/>
                    </a:cubicBezTo>
                    <a:cubicBezTo>
                      <a:pt x="6939" y="6687"/>
                      <a:pt x="7862" y="5309"/>
                      <a:pt x="7862" y="3780"/>
                    </a:cubicBezTo>
                    <a:cubicBezTo>
                      <a:pt x="7855" y="1696"/>
                      <a:pt x="6167" y="8"/>
                      <a:pt x="408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3"/>
              <p:cNvSpPr/>
              <p:nvPr/>
            </p:nvSpPr>
            <p:spPr>
              <a:xfrm>
                <a:off x="3145900" y="1498475"/>
                <a:ext cx="68350" cy="70925"/>
              </a:xfrm>
              <a:custGeom>
                <a:rect b="b" l="l" r="r" t="t"/>
                <a:pathLst>
                  <a:path extrusionOk="0" h="2837" w="2734">
                    <a:moveTo>
                      <a:pt x="1082" y="1"/>
                    </a:moveTo>
                    <a:cubicBezTo>
                      <a:pt x="613" y="1"/>
                      <a:pt x="159" y="686"/>
                      <a:pt x="0" y="2035"/>
                    </a:cubicBezTo>
                    <a:lnTo>
                      <a:pt x="0" y="2590"/>
                    </a:lnTo>
                    <a:cubicBezTo>
                      <a:pt x="429" y="2755"/>
                      <a:pt x="879" y="2836"/>
                      <a:pt x="1330" y="2836"/>
                    </a:cubicBezTo>
                    <a:cubicBezTo>
                      <a:pt x="1806" y="2836"/>
                      <a:pt x="2282" y="2746"/>
                      <a:pt x="2734" y="2569"/>
                    </a:cubicBezTo>
                    <a:lnTo>
                      <a:pt x="2734" y="2006"/>
                    </a:lnTo>
                    <a:cubicBezTo>
                      <a:pt x="2561" y="362"/>
                      <a:pt x="1587" y="1"/>
                      <a:pt x="10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3"/>
              <p:cNvSpPr/>
              <p:nvPr/>
            </p:nvSpPr>
            <p:spPr>
              <a:xfrm>
                <a:off x="3089275" y="1392288"/>
                <a:ext cx="179975" cy="163150"/>
              </a:xfrm>
              <a:custGeom>
                <a:rect b="b" l="l" r="r" t="t"/>
                <a:pathLst>
                  <a:path extrusionOk="0" h="6526" w="7199">
                    <a:moveTo>
                      <a:pt x="3601" y="0"/>
                    </a:moveTo>
                    <a:cubicBezTo>
                      <a:pt x="3341" y="0"/>
                      <a:pt x="3077" y="31"/>
                      <a:pt x="2813" y="96"/>
                    </a:cubicBezTo>
                    <a:cubicBezTo>
                      <a:pt x="1068" y="529"/>
                      <a:pt x="1" y="2296"/>
                      <a:pt x="433" y="4042"/>
                    </a:cubicBezTo>
                    <a:cubicBezTo>
                      <a:pt x="801" y="5531"/>
                      <a:pt x="2132" y="6525"/>
                      <a:pt x="3594" y="6525"/>
                    </a:cubicBezTo>
                    <a:cubicBezTo>
                      <a:pt x="3853" y="6525"/>
                      <a:pt x="4116" y="6494"/>
                      <a:pt x="4378" y="6429"/>
                    </a:cubicBezTo>
                    <a:cubicBezTo>
                      <a:pt x="6131" y="5996"/>
                      <a:pt x="7199" y="4229"/>
                      <a:pt x="6766" y="2477"/>
                    </a:cubicBezTo>
                    <a:cubicBezTo>
                      <a:pt x="6398" y="994"/>
                      <a:pt x="5067" y="0"/>
                      <a:pt x="3601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3"/>
              <p:cNvSpPr/>
              <p:nvPr/>
            </p:nvSpPr>
            <p:spPr>
              <a:xfrm>
                <a:off x="3099881" y="1407525"/>
                <a:ext cx="146425" cy="206925"/>
              </a:xfrm>
              <a:custGeom>
                <a:rect b="b" l="l" r="r" t="t"/>
                <a:pathLst>
                  <a:path extrusionOk="0" h="8277" w="5857">
                    <a:moveTo>
                      <a:pt x="3163" y="0"/>
                    </a:moveTo>
                    <a:cubicBezTo>
                      <a:pt x="2706" y="0"/>
                      <a:pt x="2237" y="119"/>
                      <a:pt x="1796" y="379"/>
                    </a:cubicBezTo>
                    <a:cubicBezTo>
                      <a:pt x="0" y="1439"/>
                      <a:pt x="44" y="4050"/>
                      <a:pt x="1869" y="5053"/>
                    </a:cubicBezTo>
                    <a:cubicBezTo>
                      <a:pt x="2135" y="5204"/>
                      <a:pt x="2308" y="5485"/>
                      <a:pt x="2308" y="5803"/>
                    </a:cubicBezTo>
                    <a:lnTo>
                      <a:pt x="2308" y="6654"/>
                    </a:lnTo>
                    <a:lnTo>
                      <a:pt x="1876" y="6654"/>
                    </a:lnTo>
                    <a:cubicBezTo>
                      <a:pt x="1753" y="6654"/>
                      <a:pt x="1695" y="6798"/>
                      <a:pt x="1782" y="6884"/>
                    </a:cubicBezTo>
                    <a:lnTo>
                      <a:pt x="3109" y="8233"/>
                    </a:lnTo>
                    <a:cubicBezTo>
                      <a:pt x="3134" y="8262"/>
                      <a:pt x="3169" y="8276"/>
                      <a:pt x="3203" y="8276"/>
                    </a:cubicBezTo>
                    <a:cubicBezTo>
                      <a:pt x="3237" y="8276"/>
                      <a:pt x="3271" y="8262"/>
                      <a:pt x="3297" y="8233"/>
                    </a:cubicBezTo>
                    <a:lnTo>
                      <a:pt x="4624" y="6884"/>
                    </a:lnTo>
                    <a:cubicBezTo>
                      <a:pt x="4710" y="6798"/>
                      <a:pt x="4645" y="6654"/>
                      <a:pt x="4530" y="6654"/>
                    </a:cubicBezTo>
                    <a:lnTo>
                      <a:pt x="4097" y="6654"/>
                    </a:lnTo>
                    <a:lnTo>
                      <a:pt x="4097" y="5752"/>
                    </a:lnTo>
                    <a:cubicBezTo>
                      <a:pt x="4097" y="5449"/>
                      <a:pt x="4256" y="5168"/>
                      <a:pt x="4523" y="5016"/>
                    </a:cubicBezTo>
                    <a:cubicBezTo>
                      <a:pt x="5345" y="4533"/>
                      <a:pt x="5857" y="3653"/>
                      <a:pt x="5857" y="2694"/>
                    </a:cubicBezTo>
                    <a:cubicBezTo>
                      <a:pt x="5857" y="1121"/>
                      <a:pt x="4567" y="0"/>
                      <a:pt x="316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" name="Google Shape;196;p33"/>
          <p:cNvSpPr txBox="1"/>
          <p:nvPr/>
        </p:nvSpPr>
        <p:spPr>
          <a:xfrm>
            <a:off x="6094500" y="2327250"/>
            <a:ext cx="13041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Amizade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1320475" y="2861900"/>
            <a:ext cx="228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Método de premiação por conquistas do usuário.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3530275" y="2861900"/>
            <a:ext cx="22800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Persona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customizável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do usuário conforme seus méritos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5816275" y="2861900"/>
            <a:ext cx="228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Lista de amigos dentro da plataforma.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34"/>
          <p:cNvGrpSpPr/>
          <p:nvPr/>
        </p:nvGrpSpPr>
        <p:grpSpPr>
          <a:xfrm>
            <a:off x="2732313" y="1257650"/>
            <a:ext cx="3884800" cy="753900"/>
            <a:chOff x="2593825" y="2130900"/>
            <a:chExt cx="3884800" cy="753900"/>
          </a:xfrm>
        </p:grpSpPr>
        <p:cxnSp>
          <p:nvCxnSpPr>
            <p:cNvPr id="205" name="Google Shape;205;p34"/>
            <p:cNvCxnSpPr/>
            <p:nvPr/>
          </p:nvCxnSpPr>
          <p:spPr>
            <a:xfrm flipH="1" rot="-5400000">
              <a:off x="4158975" y="2507550"/>
              <a:ext cx="7539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206" name="Google Shape;206;p34"/>
            <p:cNvCxnSpPr/>
            <p:nvPr/>
          </p:nvCxnSpPr>
          <p:spPr>
            <a:xfrm flipH="1" rot="10800000">
              <a:off x="2593825" y="2505600"/>
              <a:ext cx="1950000" cy="379200"/>
            </a:xfrm>
            <a:prstGeom prst="bentConnector3">
              <a:avLst>
                <a:gd fmla="val -14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cxnSp>
          <p:nvCxnSpPr>
            <p:cNvPr id="207" name="Google Shape;207;p34"/>
            <p:cNvCxnSpPr/>
            <p:nvPr/>
          </p:nvCxnSpPr>
          <p:spPr>
            <a:xfrm rot="10800000">
              <a:off x="4516025" y="2505600"/>
              <a:ext cx="1962600" cy="379200"/>
            </a:xfrm>
            <a:prstGeom prst="bentConnector3">
              <a:avLst>
                <a:gd fmla="val 191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sp>
        <p:nvSpPr>
          <p:cNvPr id="208" name="Google Shape;208;p34"/>
          <p:cNvSpPr txBox="1"/>
          <p:nvPr>
            <p:ph idx="4294967295" type="ctrTitle"/>
          </p:nvPr>
        </p:nvSpPr>
        <p:spPr>
          <a:xfrm>
            <a:off x="457313" y="430750"/>
            <a:ext cx="8282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GAMIFICAÇÃO NA PLATAFORMA</a:t>
            </a:r>
            <a:endParaRPr/>
          </a:p>
        </p:txBody>
      </p:sp>
      <p:sp>
        <p:nvSpPr>
          <p:cNvPr id="209" name="Google Shape;209;p34"/>
          <p:cNvSpPr txBox="1"/>
          <p:nvPr/>
        </p:nvSpPr>
        <p:spPr>
          <a:xfrm>
            <a:off x="3913225" y="2742000"/>
            <a:ext cx="15732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Campeonato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2174614" y="2742000"/>
            <a:ext cx="14625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Ranking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6170700" y="2742000"/>
            <a:ext cx="13041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Equipes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2" name="Google Shape;212;p34"/>
          <p:cNvGrpSpPr/>
          <p:nvPr/>
        </p:nvGrpSpPr>
        <p:grpSpPr>
          <a:xfrm>
            <a:off x="2298214" y="2105079"/>
            <a:ext cx="758083" cy="691884"/>
            <a:chOff x="5976993" y="238644"/>
            <a:chExt cx="671226" cy="612558"/>
          </a:xfrm>
        </p:grpSpPr>
        <p:grpSp>
          <p:nvGrpSpPr>
            <p:cNvPr id="213" name="Google Shape;213;p34"/>
            <p:cNvGrpSpPr/>
            <p:nvPr/>
          </p:nvGrpSpPr>
          <p:grpSpPr>
            <a:xfrm>
              <a:off x="6207869" y="264821"/>
              <a:ext cx="255900" cy="309550"/>
              <a:chOff x="4721075" y="260350"/>
              <a:chExt cx="255900" cy="309550"/>
            </a:xfrm>
          </p:grpSpPr>
          <p:sp>
            <p:nvSpPr>
              <p:cNvPr id="214" name="Google Shape;214;p34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rect b="b" l="l" r="r" t="t"/>
                <a:pathLst>
                  <a:path extrusionOk="0" h="11779" w="2973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4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rect b="b" l="l" r="r" t="t"/>
                <a:pathLst>
                  <a:path extrusionOk="0" h="7761" w="4127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4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rect b="b" l="l" r="r" t="t"/>
                <a:pathLst>
                  <a:path extrusionOk="0" h="11714" w="3182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4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rect b="b" l="l" r="r" t="t"/>
                <a:pathLst>
                  <a:path extrusionOk="0" h="4889" w="10207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34"/>
            <p:cNvGrpSpPr/>
            <p:nvPr/>
          </p:nvGrpSpPr>
          <p:grpSpPr>
            <a:xfrm>
              <a:off x="6014775" y="319425"/>
              <a:ext cx="267975" cy="297900"/>
              <a:chOff x="4428250" y="314750"/>
              <a:chExt cx="267975" cy="297900"/>
            </a:xfrm>
          </p:grpSpPr>
          <p:sp>
            <p:nvSpPr>
              <p:cNvPr id="219" name="Google Shape;219;p34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rect b="b" l="l" r="r" t="t"/>
                <a:pathLst>
                  <a:path extrusionOk="0" h="6103" w="1069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4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rect b="b" l="l" r="r" t="t"/>
                <a:pathLst>
                  <a:path extrusionOk="0" h="7618" w="3391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4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rect b="b" l="l" r="r" t="t"/>
                <a:pathLst>
                  <a:path extrusionOk="0" h="7654" w="7344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34"/>
            <p:cNvGrpSpPr/>
            <p:nvPr/>
          </p:nvGrpSpPr>
          <p:grpSpPr>
            <a:xfrm>
              <a:off x="6384394" y="238644"/>
              <a:ext cx="263825" cy="384100"/>
              <a:chOff x="4897600" y="530925"/>
              <a:chExt cx="263825" cy="384100"/>
            </a:xfrm>
          </p:grpSpPr>
          <p:sp>
            <p:nvSpPr>
              <p:cNvPr id="223" name="Google Shape;223;p34"/>
              <p:cNvSpPr/>
              <p:nvPr/>
            </p:nvSpPr>
            <p:spPr>
              <a:xfrm>
                <a:off x="4897600" y="636775"/>
                <a:ext cx="79000" cy="278250"/>
              </a:xfrm>
              <a:custGeom>
                <a:rect b="b" l="l" r="r" t="t"/>
                <a:pathLst>
                  <a:path extrusionOk="0" h="11130" w="316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4"/>
              <p:cNvSpPr/>
              <p:nvPr/>
            </p:nvSpPr>
            <p:spPr>
              <a:xfrm>
                <a:off x="4898150" y="530925"/>
                <a:ext cx="263275" cy="154750"/>
              </a:xfrm>
              <a:custGeom>
                <a:rect b="b" l="l" r="r" t="t"/>
                <a:pathLst>
                  <a:path extrusionOk="0" h="6190" w="10531">
                    <a:moveTo>
                      <a:pt x="3145" y="1"/>
                    </a:moveTo>
                    <a:lnTo>
                      <a:pt x="0" y="4227"/>
                    </a:lnTo>
                    <a:cubicBezTo>
                      <a:pt x="613" y="4379"/>
                      <a:pt x="1205" y="4610"/>
                      <a:pt x="1760" y="4920"/>
                    </a:cubicBezTo>
                    <a:cubicBezTo>
                      <a:pt x="2380" y="5280"/>
                      <a:pt x="2849" y="5720"/>
                      <a:pt x="3131" y="6189"/>
                    </a:cubicBezTo>
                    <a:lnTo>
                      <a:pt x="10530" y="4502"/>
                    </a:lnTo>
                    <a:cubicBezTo>
                      <a:pt x="9845" y="3441"/>
                      <a:pt x="8771" y="2468"/>
                      <a:pt x="7371" y="1660"/>
                    </a:cubicBezTo>
                    <a:cubicBezTo>
                      <a:pt x="6189" y="975"/>
                      <a:pt x="4775" y="405"/>
                      <a:pt x="3145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4"/>
              <p:cNvSpPr/>
              <p:nvPr/>
            </p:nvSpPr>
            <p:spPr>
              <a:xfrm>
                <a:off x="4975850" y="643450"/>
                <a:ext cx="185575" cy="271400"/>
              </a:xfrm>
              <a:custGeom>
                <a:rect b="b" l="l" r="r" t="t"/>
                <a:pathLst>
                  <a:path extrusionOk="0" h="10856" w="7423">
                    <a:moveTo>
                      <a:pt x="7422" y="1"/>
                    </a:moveTo>
                    <a:lnTo>
                      <a:pt x="23" y="1688"/>
                    </a:lnTo>
                    <a:lnTo>
                      <a:pt x="1" y="10855"/>
                    </a:lnTo>
                    <a:lnTo>
                      <a:pt x="7401" y="9168"/>
                    </a:lnTo>
                    <a:lnTo>
                      <a:pt x="7422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34"/>
            <p:cNvGrpSpPr/>
            <p:nvPr/>
          </p:nvGrpSpPr>
          <p:grpSpPr>
            <a:xfrm>
              <a:off x="5976993" y="471107"/>
              <a:ext cx="222175" cy="258225"/>
              <a:chOff x="4390750" y="609200"/>
              <a:chExt cx="222175" cy="258225"/>
            </a:xfrm>
          </p:grpSpPr>
          <p:sp>
            <p:nvSpPr>
              <p:cNvPr id="227" name="Google Shape;227;p34"/>
              <p:cNvSpPr/>
              <p:nvPr/>
            </p:nvSpPr>
            <p:spPr>
              <a:xfrm>
                <a:off x="4599550" y="655000"/>
                <a:ext cx="12300" cy="135800"/>
              </a:xfrm>
              <a:custGeom>
                <a:rect b="b" l="l" r="r" t="t"/>
                <a:pathLst>
                  <a:path extrusionOk="0" h="5432" w="492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rect b="b" l="l" r="r" t="t"/>
                <a:pathLst>
                  <a:path extrusionOk="0" h="5829" w="743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4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rect b="b" l="l" r="r" t="t"/>
                <a:pathLst>
                  <a:path extrusionOk="0" h="7221" w="1105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4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rect b="b" l="l" r="r" t="t"/>
                <a:pathLst>
                  <a:path extrusionOk="0" h="6196" w="8887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34"/>
            <p:cNvGrpSpPr/>
            <p:nvPr/>
          </p:nvGrpSpPr>
          <p:grpSpPr>
            <a:xfrm>
              <a:off x="6012699" y="624883"/>
              <a:ext cx="258950" cy="209025"/>
              <a:chOff x="4427350" y="850800"/>
              <a:chExt cx="258950" cy="209025"/>
            </a:xfrm>
          </p:grpSpPr>
          <p:sp>
            <p:nvSpPr>
              <p:cNvPr id="232" name="Google Shape;232;p34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rect b="b" l="l" r="r" t="t"/>
                <a:pathLst>
                  <a:path extrusionOk="0" h="6666" w="7199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4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rect b="b" l="l" r="r" t="t"/>
                <a:pathLst>
                  <a:path extrusionOk="0" h="5908" w="10336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4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rect b="b" l="l" r="r" t="t"/>
                <a:pathLst>
                  <a:path extrusionOk="0" h="6680" w="3181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" name="Google Shape;235;p34"/>
            <p:cNvGrpSpPr/>
            <p:nvPr/>
          </p:nvGrpSpPr>
          <p:grpSpPr>
            <a:xfrm>
              <a:off x="6192527" y="709277"/>
              <a:ext cx="269050" cy="141925"/>
              <a:chOff x="4703050" y="934300"/>
              <a:chExt cx="269050" cy="141925"/>
            </a:xfrm>
          </p:grpSpPr>
          <p:sp>
            <p:nvSpPr>
              <p:cNvPr id="236" name="Google Shape;236;p34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rect b="b" l="l" r="r" t="t"/>
                <a:pathLst>
                  <a:path extrusionOk="0" h="4904" w="10704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4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rect b="b" l="l" r="r" t="t"/>
                <a:pathLst>
                  <a:path extrusionOk="0" h="1422" w="10755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8" name="Google Shape;238;p34"/>
          <p:cNvGrpSpPr/>
          <p:nvPr/>
        </p:nvGrpSpPr>
        <p:grpSpPr>
          <a:xfrm>
            <a:off x="4363040" y="2247962"/>
            <a:ext cx="623064" cy="406130"/>
            <a:chOff x="2525450" y="2505350"/>
            <a:chExt cx="373450" cy="243425"/>
          </a:xfrm>
        </p:grpSpPr>
        <p:grpSp>
          <p:nvGrpSpPr>
            <p:cNvPr id="239" name="Google Shape;239;p34"/>
            <p:cNvGrpSpPr/>
            <p:nvPr/>
          </p:nvGrpSpPr>
          <p:grpSpPr>
            <a:xfrm>
              <a:off x="2525450" y="2505350"/>
              <a:ext cx="373450" cy="107475"/>
              <a:chOff x="2525450" y="2505350"/>
              <a:chExt cx="373450" cy="107475"/>
            </a:xfrm>
          </p:grpSpPr>
          <p:sp>
            <p:nvSpPr>
              <p:cNvPr id="240" name="Google Shape;240;p34"/>
              <p:cNvSpPr/>
              <p:nvPr/>
            </p:nvSpPr>
            <p:spPr>
              <a:xfrm>
                <a:off x="2562225" y="2505350"/>
                <a:ext cx="51950" cy="107475"/>
              </a:xfrm>
              <a:custGeom>
                <a:rect b="b" l="l" r="r" t="t"/>
                <a:pathLst>
                  <a:path extrusionOk="0" h="4299" w="2078">
                    <a:moveTo>
                      <a:pt x="2078" y="0"/>
                    </a:moveTo>
                    <a:lnTo>
                      <a:pt x="1" y="2106"/>
                    </a:lnTo>
                    <a:lnTo>
                      <a:pt x="1" y="4299"/>
                    </a:lnTo>
                    <a:lnTo>
                      <a:pt x="2078" y="324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4"/>
              <p:cNvSpPr/>
              <p:nvPr/>
            </p:nvSpPr>
            <p:spPr>
              <a:xfrm>
                <a:off x="2525450" y="2558000"/>
                <a:ext cx="36800" cy="54825"/>
              </a:xfrm>
              <a:custGeom>
                <a:rect b="b" l="l" r="r" t="t"/>
                <a:pathLst>
                  <a:path extrusionOk="0" h="2193" w="1472">
                    <a:moveTo>
                      <a:pt x="0" y="0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4"/>
              <p:cNvSpPr/>
              <p:nvPr/>
            </p:nvSpPr>
            <p:spPr>
              <a:xfrm>
                <a:off x="2614150" y="2505350"/>
                <a:ext cx="284750" cy="81150"/>
              </a:xfrm>
              <a:custGeom>
                <a:rect b="b" l="l" r="r" t="t"/>
                <a:pathLst>
                  <a:path extrusionOk="0" h="3246" w="1139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34"/>
            <p:cNvGrpSpPr/>
            <p:nvPr/>
          </p:nvGrpSpPr>
          <p:grpSpPr>
            <a:xfrm>
              <a:off x="2525450" y="2586475"/>
              <a:ext cx="373450" cy="81175"/>
              <a:chOff x="2525450" y="2586475"/>
              <a:chExt cx="373450" cy="81175"/>
            </a:xfrm>
          </p:grpSpPr>
          <p:sp>
            <p:nvSpPr>
              <p:cNvPr id="244" name="Google Shape;244;p34"/>
              <p:cNvSpPr/>
              <p:nvPr/>
            </p:nvSpPr>
            <p:spPr>
              <a:xfrm>
                <a:off x="2562225" y="2586475"/>
                <a:ext cx="51950" cy="81175"/>
              </a:xfrm>
              <a:custGeom>
                <a:rect b="b" l="l" r="r" t="t"/>
                <a:pathLst>
                  <a:path extrusionOk="0" h="3247" w="2078">
                    <a:moveTo>
                      <a:pt x="2078" y="1"/>
                    </a:moveTo>
                    <a:lnTo>
                      <a:pt x="1" y="1054"/>
                    </a:lnTo>
                    <a:lnTo>
                      <a:pt x="1" y="3246"/>
                    </a:lnTo>
                    <a:lnTo>
                      <a:pt x="2078" y="3246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4"/>
              <p:cNvSpPr/>
              <p:nvPr/>
            </p:nvSpPr>
            <p:spPr>
              <a:xfrm>
                <a:off x="2525450" y="2612800"/>
                <a:ext cx="36800" cy="54850"/>
              </a:xfrm>
              <a:custGeom>
                <a:rect b="b" l="l" r="r" t="t"/>
                <a:pathLst>
                  <a:path extrusionOk="0" h="2194" w="1472">
                    <a:moveTo>
                      <a:pt x="0" y="1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4"/>
              <p:cNvSpPr/>
              <p:nvPr/>
            </p:nvSpPr>
            <p:spPr>
              <a:xfrm>
                <a:off x="2614150" y="2586475"/>
                <a:ext cx="284750" cy="81175"/>
              </a:xfrm>
              <a:custGeom>
                <a:rect b="b" l="l" r="r" t="t"/>
                <a:pathLst>
                  <a:path extrusionOk="0" h="3247" w="11390">
                    <a:moveTo>
                      <a:pt x="1" y="1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4"/>
                    </a:lnTo>
                    <a:lnTo>
                      <a:pt x="9824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34"/>
            <p:cNvGrpSpPr/>
            <p:nvPr/>
          </p:nvGrpSpPr>
          <p:grpSpPr>
            <a:xfrm>
              <a:off x="2525450" y="2667625"/>
              <a:ext cx="373450" cy="81150"/>
              <a:chOff x="2525450" y="2667625"/>
              <a:chExt cx="373450" cy="81150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2525450" y="2667625"/>
                <a:ext cx="36800" cy="81150"/>
              </a:xfrm>
              <a:custGeom>
                <a:rect b="b" l="l" r="r" t="t"/>
                <a:pathLst>
                  <a:path extrusionOk="0" h="3246" w="1472">
                    <a:moveTo>
                      <a:pt x="0" y="0"/>
                    </a:moveTo>
                    <a:lnTo>
                      <a:pt x="0" y="3246"/>
                    </a:lnTo>
                    <a:lnTo>
                      <a:pt x="1472" y="3246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2562225" y="2667625"/>
                <a:ext cx="52500" cy="81150"/>
              </a:xfrm>
              <a:custGeom>
                <a:rect b="b" l="l" r="r" t="t"/>
                <a:pathLst>
                  <a:path extrusionOk="0" h="3246" w="2100">
                    <a:moveTo>
                      <a:pt x="1" y="0"/>
                    </a:moveTo>
                    <a:lnTo>
                      <a:pt x="1" y="3246"/>
                    </a:lnTo>
                    <a:lnTo>
                      <a:pt x="2100" y="3246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4"/>
              <p:cNvSpPr/>
              <p:nvPr/>
            </p:nvSpPr>
            <p:spPr>
              <a:xfrm>
                <a:off x="2614150" y="2667625"/>
                <a:ext cx="284750" cy="81150"/>
              </a:xfrm>
              <a:custGeom>
                <a:rect b="b" l="l" r="r" t="t"/>
                <a:pathLst>
                  <a:path extrusionOk="0" h="3246" w="1139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1" name="Google Shape;251;p34"/>
          <p:cNvGrpSpPr/>
          <p:nvPr/>
        </p:nvGrpSpPr>
        <p:grpSpPr>
          <a:xfrm>
            <a:off x="6292861" y="2168799"/>
            <a:ext cx="610213" cy="564453"/>
            <a:chOff x="2431875" y="700600"/>
            <a:chExt cx="264700" cy="244850"/>
          </a:xfrm>
        </p:grpSpPr>
        <p:sp>
          <p:nvSpPr>
            <p:cNvPr id="252" name="Google Shape;252;p34"/>
            <p:cNvSpPr/>
            <p:nvPr/>
          </p:nvSpPr>
          <p:spPr>
            <a:xfrm>
              <a:off x="2552500" y="700650"/>
              <a:ext cx="137600" cy="113225"/>
            </a:xfrm>
            <a:custGeom>
              <a:rect b="b" l="l" r="r" t="t"/>
              <a:pathLst>
                <a:path extrusionOk="0" h="4529" w="5504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621550" y="700600"/>
              <a:ext cx="68550" cy="113275"/>
            </a:xfrm>
            <a:custGeom>
              <a:rect b="b" l="l" r="r" t="t"/>
              <a:pathLst>
                <a:path extrusionOk="0" h="4531" w="2742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546375" y="700650"/>
              <a:ext cx="150200" cy="95375"/>
            </a:xfrm>
            <a:custGeom>
              <a:rect b="b" l="l" r="r" t="t"/>
              <a:pathLst>
                <a:path extrusionOk="0" h="3815" w="6008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579900" y="716125"/>
              <a:ext cx="83150" cy="47975"/>
            </a:xfrm>
            <a:custGeom>
              <a:rect b="b" l="l" r="r" t="t"/>
              <a:pathLst>
                <a:path extrusionOk="0" h="1919" w="3326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578450" y="716125"/>
              <a:ext cx="86050" cy="27250"/>
            </a:xfrm>
            <a:custGeom>
              <a:rect b="b" l="l" r="r" t="t"/>
              <a:pathLst>
                <a:path extrusionOk="0" h="1090" w="3442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438550" y="774775"/>
              <a:ext cx="165350" cy="96875"/>
            </a:xfrm>
            <a:custGeom>
              <a:rect b="b" l="l" r="r" t="t"/>
              <a:pathLst>
                <a:path extrusionOk="0" h="3875" w="6614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2431875" y="774700"/>
              <a:ext cx="172025" cy="79100"/>
            </a:xfrm>
            <a:custGeom>
              <a:rect b="b" l="l" r="r" t="t"/>
              <a:pathLst>
                <a:path extrusionOk="0" h="3164" w="6881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465400" y="790225"/>
              <a:ext cx="83150" cy="48175"/>
            </a:xfrm>
            <a:custGeom>
              <a:rect b="b" l="l" r="r" t="t"/>
              <a:pathLst>
                <a:path extrusionOk="0" h="1927" w="3326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2464150" y="790225"/>
              <a:ext cx="85850" cy="27425"/>
            </a:xfrm>
            <a:custGeom>
              <a:rect b="b" l="l" r="r" t="t"/>
              <a:pathLst>
                <a:path extrusionOk="0" h="1097" w="3434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2552325" y="832225"/>
              <a:ext cx="137050" cy="113225"/>
            </a:xfrm>
            <a:custGeom>
              <a:rect b="b" l="l" r="r" t="t"/>
              <a:pathLst>
                <a:path extrusionOk="0" h="4529" w="5482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545650" y="832225"/>
              <a:ext cx="150575" cy="95375"/>
            </a:xfrm>
            <a:custGeom>
              <a:rect b="b" l="l" r="r" t="t"/>
              <a:pathLst>
                <a:path extrusionOk="0" h="3815" w="6023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2575225" y="863975"/>
              <a:ext cx="91250" cy="48175"/>
            </a:xfrm>
            <a:custGeom>
              <a:rect b="b" l="l" r="r" t="t"/>
              <a:pathLst>
                <a:path extrusionOk="0" h="1927" w="365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2577925" y="863975"/>
              <a:ext cx="85850" cy="27425"/>
            </a:xfrm>
            <a:custGeom>
              <a:rect b="b" l="l" r="r" t="t"/>
              <a:pathLst>
                <a:path extrusionOk="0" h="1097" w="3434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4"/>
          <p:cNvSpPr txBox="1"/>
          <p:nvPr/>
        </p:nvSpPr>
        <p:spPr>
          <a:xfrm>
            <a:off x="1396675" y="3242900"/>
            <a:ext cx="22800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Método de classificação conforme crescimento dos estudos e conquistas.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3606475" y="3242900"/>
            <a:ext cx="22800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Ligas e duelos para incentivar competição entre usuários.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5892475" y="3242900"/>
            <a:ext cx="22800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Grupos de estudos podendo para incentivar o crescimento em equipe.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3" type="subTitle"/>
          </p:nvPr>
        </p:nvSpPr>
        <p:spPr>
          <a:xfrm>
            <a:off x="4703800" y="3102304"/>
            <a:ext cx="1959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Plataforma com foco em auxiliar e unir o aluno ao </a:t>
            </a:r>
            <a:r>
              <a:rPr lang="es" sz="1400"/>
              <a:t>conhecimento</a:t>
            </a:r>
            <a:r>
              <a:rPr lang="es" sz="1400"/>
              <a:t> x mercado.</a:t>
            </a:r>
            <a:endParaRPr sz="1400"/>
          </a:p>
        </p:txBody>
      </p:sp>
      <p:sp>
        <p:nvSpPr>
          <p:cNvPr id="273" name="Google Shape;273;p35"/>
          <p:cNvSpPr txBox="1"/>
          <p:nvPr>
            <p:ph idx="1" type="subTitle"/>
          </p:nvPr>
        </p:nvSpPr>
        <p:spPr>
          <a:xfrm>
            <a:off x="2017700" y="3182675"/>
            <a:ext cx="24225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Cidadão </a:t>
            </a:r>
            <a:r>
              <a:rPr lang="es" sz="1400"/>
              <a:t> sem objetivo ou sem opção de aprendizagem</a:t>
            </a:r>
            <a:endParaRPr sz="1400"/>
          </a:p>
        </p:txBody>
      </p:sp>
      <p:grpSp>
        <p:nvGrpSpPr>
          <p:cNvPr id="274" name="Google Shape;274;p35"/>
          <p:cNvGrpSpPr/>
          <p:nvPr/>
        </p:nvGrpSpPr>
        <p:grpSpPr>
          <a:xfrm>
            <a:off x="5033750" y="2241569"/>
            <a:ext cx="1135376" cy="186701"/>
            <a:chOff x="4935125" y="2351613"/>
            <a:chExt cx="1135376" cy="186701"/>
          </a:xfrm>
        </p:grpSpPr>
        <p:sp>
          <p:nvSpPr>
            <p:cNvPr id="275" name="Google Shape;275;p35"/>
            <p:cNvSpPr/>
            <p:nvPr/>
          </p:nvSpPr>
          <p:spPr>
            <a:xfrm>
              <a:off x="4935125" y="2418031"/>
              <a:ext cx="123266" cy="111834"/>
            </a:xfrm>
            <a:custGeom>
              <a:rect b="b" l="l" r="r" t="t"/>
              <a:pathLst>
                <a:path extrusionOk="0" h="1800" w="1984">
                  <a:moveTo>
                    <a:pt x="138" y="1"/>
                  </a:moveTo>
                  <a:cubicBezTo>
                    <a:pt x="105" y="1"/>
                    <a:pt x="71" y="14"/>
                    <a:pt x="48" y="40"/>
                  </a:cubicBezTo>
                  <a:cubicBezTo>
                    <a:pt x="0" y="93"/>
                    <a:pt x="5" y="170"/>
                    <a:pt x="54" y="219"/>
                  </a:cubicBezTo>
                  <a:lnTo>
                    <a:pt x="1760" y="1766"/>
                  </a:lnTo>
                  <a:cubicBezTo>
                    <a:pt x="1785" y="1786"/>
                    <a:pt x="1814" y="1800"/>
                    <a:pt x="1843" y="1800"/>
                  </a:cubicBezTo>
                  <a:cubicBezTo>
                    <a:pt x="1876" y="1800"/>
                    <a:pt x="1911" y="1786"/>
                    <a:pt x="1940" y="1757"/>
                  </a:cubicBezTo>
                  <a:cubicBezTo>
                    <a:pt x="1983" y="1703"/>
                    <a:pt x="1978" y="1626"/>
                    <a:pt x="1930" y="1578"/>
                  </a:cubicBezTo>
                  <a:lnTo>
                    <a:pt x="222" y="35"/>
                  </a:lnTo>
                  <a:cubicBezTo>
                    <a:pt x="199" y="12"/>
                    <a:pt x="169" y="1"/>
                    <a:pt x="138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4935125" y="2418031"/>
              <a:ext cx="123266" cy="111834"/>
            </a:xfrm>
            <a:custGeom>
              <a:rect b="b" l="l" r="r" t="t"/>
              <a:pathLst>
                <a:path extrusionOk="0" h="1800" w="1984">
                  <a:moveTo>
                    <a:pt x="1846" y="1"/>
                  </a:moveTo>
                  <a:cubicBezTo>
                    <a:pt x="1814" y="1"/>
                    <a:pt x="1783" y="12"/>
                    <a:pt x="1760" y="35"/>
                  </a:cubicBezTo>
                  <a:lnTo>
                    <a:pt x="54" y="1578"/>
                  </a:lnTo>
                  <a:cubicBezTo>
                    <a:pt x="5" y="1626"/>
                    <a:pt x="0" y="1703"/>
                    <a:pt x="48" y="1757"/>
                  </a:cubicBezTo>
                  <a:cubicBezTo>
                    <a:pt x="72" y="1786"/>
                    <a:pt x="106" y="1800"/>
                    <a:pt x="141" y="1800"/>
                  </a:cubicBezTo>
                  <a:cubicBezTo>
                    <a:pt x="170" y="1800"/>
                    <a:pt x="199" y="1786"/>
                    <a:pt x="222" y="1766"/>
                  </a:cubicBezTo>
                  <a:lnTo>
                    <a:pt x="1930" y="219"/>
                  </a:lnTo>
                  <a:cubicBezTo>
                    <a:pt x="1978" y="170"/>
                    <a:pt x="1983" y="93"/>
                    <a:pt x="1940" y="40"/>
                  </a:cubicBezTo>
                  <a:cubicBezTo>
                    <a:pt x="1915" y="14"/>
                    <a:pt x="1880" y="1"/>
                    <a:pt x="1846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5529468" y="2418031"/>
              <a:ext cx="123639" cy="111834"/>
            </a:xfrm>
            <a:custGeom>
              <a:rect b="b" l="l" r="r" t="t"/>
              <a:pathLst>
                <a:path extrusionOk="0" h="1800" w="1990">
                  <a:moveTo>
                    <a:pt x="142" y="1"/>
                  </a:moveTo>
                  <a:cubicBezTo>
                    <a:pt x="108" y="1"/>
                    <a:pt x="75" y="14"/>
                    <a:pt x="50" y="40"/>
                  </a:cubicBezTo>
                  <a:cubicBezTo>
                    <a:pt x="1" y="93"/>
                    <a:pt x="7" y="170"/>
                    <a:pt x="59" y="219"/>
                  </a:cubicBezTo>
                  <a:lnTo>
                    <a:pt x="1762" y="1766"/>
                  </a:lnTo>
                  <a:cubicBezTo>
                    <a:pt x="1786" y="1786"/>
                    <a:pt x="1820" y="1800"/>
                    <a:pt x="1849" y="1800"/>
                  </a:cubicBezTo>
                  <a:cubicBezTo>
                    <a:pt x="1883" y="1800"/>
                    <a:pt x="1916" y="1786"/>
                    <a:pt x="1941" y="1757"/>
                  </a:cubicBezTo>
                  <a:cubicBezTo>
                    <a:pt x="1989" y="1703"/>
                    <a:pt x="1985" y="1626"/>
                    <a:pt x="1931" y="1578"/>
                  </a:cubicBezTo>
                  <a:lnTo>
                    <a:pt x="228" y="35"/>
                  </a:lnTo>
                  <a:cubicBezTo>
                    <a:pt x="203" y="12"/>
                    <a:pt x="172" y="1"/>
                    <a:pt x="142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5529468" y="2418031"/>
              <a:ext cx="123639" cy="111834"/>
            </a:xfrm>
            <a:custGeom>
              <a:rect b="b" l="l" r="r" t="t"/>
              <a:pathLst>
                <a:path extrusionOk="0" h="1800" w="1990">
                  <a:moveTo>
                    <a:pt x="1849" y="1"/>
                  </a:moveTo>
                  <a:cubicBezTo>
                    <a:pt x="1818" y="1"/>
                    <a:pt x="1787" y="12"/>
                    <a:pt x="1762" y="35"/>
                  </a:cubicBezTo>
                  <a:lnTo>
                    <a:pt x="59" y="1578"/>
                  </a:lnTo>
                  <a:cubicBezTo>
                    <a:pt x="7" y="1626"/>
                    <a:pt x="1" y="1703"/>
                    <a:pt x="50" y="1757"/>
                  </a:cubicBezTo>
                  <a:cubicBezTo>
                    <a:pt x="74" y="1786"/>
                    <a:pt x="108" y="1800"/>
                    <a:pt x="141" y="1800"/>
                  </a:cubicBezTo>
                  <a:cubicBezTo>
                    <a:pt x="175" y="1800"/>
                    <a:pt x="204" y="1786"/>
                    <a:pt x="228" y="1766"/>
                  </a:cubicBezTo>
                  <a:lnTo>
                    <a:pt x="1931" y="219"/>
                  </a:lnTo>
                  <a:cubicBezTo>
                    <a:pt x="1985" y="170"/>
                    <a:pt x="1989" y="93"/>
                    <a:pt x="1941" y="40"/>
                  </a:cubicBezTo>
                  <a:cubicBezTo>
                    <a:pt x="1916" y="14"/>
                    <a:pt x="1882" y="1"/>
                    <a:pt x="1849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5364262" y="2411880"/>
              <a:ext cx="166508" cy="126435"/>
            </a:xfrm>
            <a:custGeom>
              <a:rect b="b" l="l" r="r" t="t"/>
              <a:pathLst>
                <a:path extrusionOk="0" h="2035" w="2680">
                  <a:moveTo>
                    <a:pt x="1098" y="255"/>
                  </a:moveTo>
                  <a:cubicBezTo>
                    <a:pt x="1151" y="255"/>
                    <a:pt x="1204" y="260"/>
                    <a:pt x="1258" y="273"/>
                  </a:cubicBezTo>
                  <a:cubicBezTo>
                    <a:pt x="1267" y="279"/>
                    <a:pt x="1277" y="279"/>
                    <a:pt x="1291" y="284"/>
                  </a:cubicBezTo>
                  <a:cubicBezTo>
                    <a:pt x="1258" y="400"/>
                    <a:pt x="1229" y="530"/>
                    <a:pt x="1209" y="661"/>
                  </a:cubicBezTo>
                  <a:cubicBezTo>
                    <a:pt x="1103" y="990"/>
                    <a:pt x="943" y="1295"/>
                    <a:pt x="740" y="1570"/>
                  </a:cubicBezTo>
                  <a:cubicBezTo>
                    <a:pt x="653" y="1682"/>
                    <a:pt x="523" y="1773"/>
                    <a:pt x="431" y="1778"/>
                  </a:cubicBezTo>
                  <a:cubicBezTo>
                    <a:pt x="426" y="1779"/>
                    <a:pt x="421" y="1779"/>
                    <a:pt x="417" y="1779"/>
                  </a:cubicBezTo>
                  <a:cubicBezTo>
                    <a:pt x="394" y="1779"/>
                    <a:pt x="374" y="1770"/>
                    <a:pt x="358" y="1754"/>
                  </a:cubicBezTo>
                  <a:cubicBezTo>
                    <a:pt x="324" y="1720"/>
                    <a:pt x="309" y="1648"/>
                    <a:pt x="300" y="1585"/>
                  </a:cubicBezTo>
                  <a:cubicBezTo>
                    <a:pt x="271" y="1314"/>
                    <a:pt x="271" y="922"/>
                    <a:pt x="469" y="617"/>
                  </a:cubicBezTo>
                  <a:cubicBezTo>
                    <a:pt x="614" y="390"/>
                    <a:pt x="866" y="255"/>
                    <a:pt x="1098" y="255"/>
                  </a:cubicBezTo>
                  <a:close/>
                  <a:moveTo>
                    <a:pt x="1092" y="0"/>
                  </a:moveTo>
                  <a:cubicBezTo>
                    <a:pt x="774" y="0"/>
                    <a:pt x="449" y="182"/>
                    <a:pt x="257" y="482"/>
                  </a:cubicBezTo>
                  <a:cubicBezTo>
                    <a:pt x="68" y="773"/>
                    <a:pt x="0" y="1164"/>
                    <a:pt x="54" y="1614"/>
                  </a:cubicBezTo>
                  <a:cubicBezTo>
                    <a:pt x="63" y="1720"/>
                    <a:pt x="87" y="1841"/>
                    <a:pt x="179" y="1928"/>
                  </a:cubicBezTo>
                  <a:cubicBezTo>
                    <a:pt x="242" y="1996"/>
                    <a:pt x="329" y="2034"/>
                    <a:pt x="421" y="2034"/>
                  </a:cubicBezTo>
                  <a:cubicBezTo>
                    <a:pt x="431" y="2034"/>
                    <a:pt x="440" y="2034"/>
                    <a:pt x="450" y="2030"/>
                  </a:cubicBezTo>
                  <a:cubicBezTo>
                    <a:pt x="648" y="2021"/>
                    <a:pt x="837" y="1856"/>
                    <a:pt x="938" y="1720"/>
                  </a:cubicBezTo>
                  <a:cubicBezTo>
                    <a:pt x="1050" y="1575"/>
                    <a:pt x="1146" y="1420"/>
                    <a:pt x="1229" y="1260"/>
                  </a:cubicBezTo>
                  <a:cubicBezTo>
                    <a:pt x="1233" y="1275"/>
                    <a:pt x="1238" y="1285"/>
                    <a:pt x="1244" y="1300"/>
                  </a:cubicBezTo>
                  <a:cubicBezTo>
                    <a:pt x="1316" y="1536"/>
                    <a:pt x="1505" y="1740"/>
                    <a:pt x="1737" y="1836"/>
                  </a:cubicBezTo>
                  <a:cubicBezTo>
                    <a:pt x="1824" y="1871"/>
                    <a:pt x="1911" y="1890"/>
                    <a:pt x="1997" y="1890"/>
                  </a:cubicBezTo>
                  <a:cubicBezTo>
                    <a:pt x="2088" y="1890"/>
                    <a:pt x="2177" y="1869"/>
                    <a:pt x="2259" y="1827"/>
                  </a:cubicBezTo>
                  <a:cubicBezTo>
                    <a:pt x="2443" y="1735"/>
                    <a:pt x="2554" y="1561"/>
                    <a:pt x="2641" y="1420"/>
                  </a:cubicBezTo>
                  <a:cubicBezTo>
                    <a:pt x="2680" y="1362"/>
                    <a:pt x="2666" y="1285"/>
                    <a:pt x="2602" y="1246"/>
                  </a:cubicBezTo>
                  <a:cubicBezTo>
                    <a:pt x="2581" y="1233"/>
                    <a:pt x="2558" y="1226"/>
                    <a:pt x="2535" y="1226"/>
                  </a:cubicBezTo>
                  <a:cubicBezTo>
                    <a:pt x="2494" y="1226"/>
                    <a:pt x="2453" y="1247"/>
                    <a:pt x="2428" y="1285"/>
                  </a:cubicBezTo>
                  <a:cubicBezTo>
                    <a:pt x="2356" y="1405"/>
                    <a:pt x="2264" y="1541"/>
                    <a:pt x="2143" y="1604"/>
                  </a:cubicBezTo>
                  <a:cubicBezTo>
                    <a:pt x="2093" y="1629"/>
                    <a:pt x="2042" y="1639"/>
                    <a:pt x="1994" y="1639"/>
                  </a:cubicBezTo>
                  <a:cubicBezTo>
                    <a:pt x="1933" y="1639"/>
                    <a:pt x="1877" y="1623"/>
                    <a:pt x="1833" y="1604"/>
                  </a:cubicBezTo>
                  <a:cubicBezTo>
                    <a:pt x="1673" y="1536"/>
                    <a:pt x="1534" y="1387"/>
                    <a:pt x="1480" y="1222"/>
                  </a:cubicBezTo>
                  <a:cubicBezTo>
                    <a:pt x="1432" y="1063"/>
                    <a:pt x="1432" y="889"/>
                    <a:pt x="1456" y="715"/>
                  </a:cubicBezTo>
                  <a:cubicBezTo>
                    <a:pt x="1505" y="550"/>
                    <a:pt x="1543" y="380"/>
                    <a:pt x="1567" y="211"/>
                  </a:cubicBezTo>
                  <a:cubicBezTo>
                    <a:pt x="1577" y="148"/>
                    <a:pt x="1534" y="85"/>
                    <a:pt x="1470" y="70"/>
                  </a:cubicBezTo>
                  <a:cubicBezTo>
                    <a:pt x="1462" y="69"/>
                    <a:pt x="1455" y="69"/>
                    <a:pt x="1448" y="69"/>
                  </a:cubicBezTo>
                  <a:cubicBezTo>
                    <a:pt x="1429" y="69"/>
                    <a:pt x="1411" y="73"/>
                    <a:pt x="1393" y="81"/>
                  </a:cubicBezTo>
                  <a:cubicBezTo>
                    <a:pt x="1378" y="61"/>
                    <a:pt x="1354" y="41"/>
                    <a:pt x="1331" y="37"/>
                  </a:cubicBezTo>
                  <a:cubicBezTo>
                    <a:pt x="1253" y="12"/>
                    <a:pt x="1173" y="0"/>
                    <a:pt x="1092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5833660" y="2411880"/>
              <a:ext cx="166508" cy="126435"/>
            </a:xfrm>
            <a:custGeom>
              <a:rect b="b" l="l" r="r" t="t"/>
              <a:pathLst>
                <a:path extrusionOk="0" h="2035" w="2680">
                  <a:moveTo>
                    <a:pt x="1098" y="255"/>
                  </a:moveTo>
                  <a:cubicBezTo>
                    <a:pt x="1152" y="255"/>
                    <a:pt x="1205" y="260"/>
                    <a:pt x="1257" y="273"/>
                  </a:cubicBezTo>
                  <a:cubicBezTo>
                    <a:pt x="1268" y="279"/>
                    <a:pt x="1277" y="279"/>
                    <a:pt x="1292" y="284"/>
                  </a:cubicBezTo>
                  <a:cubicBezTo>
                    <a:pt x="1257" y="400"/>
                    <a:pt x="1228" y="530"/>
                    <a:pt x="1210" y="661"/>
                  </a:cubicBezTo>
                  <a:cubicBezTo>
                    <a:pt x="1103" y="990"/>
                    <a:pt x="944" y="1295"/>
                    <a:pt x="741" y="1570"/>
                  </a:cubicBezTo>
                  <a:cubicBezTo>
                    <a:pt x="654" y="1682"/>
                    <a:pt x="522" y="1773"/>
                    <a:pt x="431" y="1778"/>
                  </a:cubicBezTo>
                  <a:cubicBezTo>
                    <a:pt x="425" y="1779"/>
                    <a:pt x="420" y="1779"/>
                    <a:pt x="415" y="1779"/>
                  </a:cubicBezTo>
                  <a:cubicBezTo>
                    <a:pt x="390" y="1779"/>
                    <a:pt x="374" y="1770"/>
                    <a:pt x="358" y="1754"/>
                  </a:cubicBezTo>
                  <a:cubicBezTo>
                    <a:pt x="324" y="1720"/>
                    <a:pt x="310" y="1648"/>
                    <a:pt x="300" y="1585"/>
                  </a:cubicBezTo>
                  <a:cubicBezTo>
                    <a:pt x="271" y="1314"/>
                    <a:pt x="271" y="922"/>
                    <a:pt x="469" y="617"/>
                  </a:cubicBezTo>
                  <a:cubicBezTo>
                    <a:pt x="614" y="390"/>
                    <a:pt x="866" y="255"/>
                    <a:pt x="1098" y="255"/>
                  </a:cubicBezTo>
                  <a:close/>
                  <a:moveTo>
                    <a:pt x="1092" y="0"/>
                  </a:moveTo>
                  <a:cubicBezTo>
                    <a:pt x="774" y="0"/>
                    <a:pt x="449" y="182"/>
                    <a:pt x="257" y="482"/>
                  </a:cubicBezTo>
                  <a:cubicBezTo>
                    <a:pt x="67" y="773"/>
                    <a:pt x="0" y="1164"/>
                    <a:pt x="53" y="1614"/>
                  </a:cubicBezTo>
                  <a:cubicBezTo>
                    <a:pt x="63" y="1720"/>
                    <a:pt x="87" y="1841"/>
                    <a:pt x="179" y="1928"/>
                  </a:cubicBezTo>
                  <a:cubicBezTo>
                    <a:pt x="241" y="1996"/>
                    <a:pt x="329" y="2034"/>
                    <a:pt x="421" y="2034"/>
                  </a:cubicBezTo>
                  <a:cubicBezTo>
                    <a:pt x="431" y="2034"/>
                    <a:pt x="440" y="2034"/>
                    <a:pt x="450" y="2030"/>
                  </a:cubicBezTo>
                  <a:cubicBezTo>
                    <a:pt x="648" y="2021"/>
                    <a:pt x="837" y="1856"/>
                    <a:pt x="938" y="1720"/>
                  </a:cubicBezTo>
                  <a:cubicBezTo>
                    <a:pt x="1049" y="1575"/>
                    <a:pt x="1147" y="1420"/>
                    <a:pt x="1228" y="1260"/>
                  </a:cubicBezTo>
                  <a:cubicBezTo>
                    <a:pt x="1234" y="1275"/>
                    <a:pt x="1239" y="1285"/>
                    <a:pt x="1243" y="1300"/>
                  </a:cubicBezTo>
                  <a:cubicBezTo>
                    <a:pt x="1315" y="1536"/>
                    <a:pt x="1504" y="1740"/>
                    <a:pt x="1737" y="1836"/>
                  </a:cubicBezTo>
                  <a:cubicBezTo>
                    <a:pt x="1823" y="1871"/>
                    <a:pt x="1911" y="1890"/>
                    <a:pt x="1997" y="1890"/>
                  </a:cubicBezTo>
                  <a:cubicBezTo>
                    <a:pt x="2088" y="1890"/>
                    <a:pt x="2177" y="1869"/>
                    <a:pt x="2259" y="1827"/>
                  </a:cubicBezTo>
                  <a:cubicBezTo>
                    <a:pt x="2442" y="1735"/>
                    <a:pt x="2554" y="1561"/>
                    <a:pt x="2641" y="1420"/>
                  </a:cubicBezTo>
                  <a:cubicBezTo>
                    <a:pt x="2679" y="1362"/>
                    <a:pt x="2661" y="1285"/>
                    <a:pt x="2603" y="1246"/>
                  </a:cubicBezTo>
                  <a:cubicBezTo>
                    <a:pt x="2582" y="1233"/>
                    <a:pt x="2559" y="1226"/>
                    <a:pt x="2536" y="1226"/>
                  </a:cubicBezTo>
                  <a:cubicBezTo>
                    <a:pt x="2494" y="1226"/>
                    <a:pt x="2453" y="1247"/>
                    <a:pt x="2428" y="1285"/>
                  </a:cubicBezTo>
                  <a:cubicBezTo>
                    <a:pt x="2355" y="1405"/>
                    <a:pt x="2264" y="1541"/>
                    <a:pt x="2143" y="1604"/>
                  </a:cubicBezTo>
                  <a:cubicBezTo>
                    <a:pt x="2092" y="1629"/>
                    <a:pt x="2042" y="1639"/>
                    <a:pt x="1994" y="1639"/>
                  </a:cubicBezTo>
                  <a:cubicBezTo>
                    <a:pt x="1933" y="1639"/>
                    <a:pt x="1877" y="1623"/>
                    <a:pt x="1833" y="1604"/>
                  </a:cubicBezTo>
                  <a:cubicBezTo>
                    <a:pt x="1674" y="1536"/>
                    <a:pt x="1533" y="1387"/>
                    <a:pt x="1480" y="1222"/>
                  </a:cubicBezTo>
                  <a:cubicBezTo>
                    <a:pt x="1431" y="1063"/>
                    <a:pt x="1431" y="889"/>
                    <a:pt x="1456" y="715"/>
                  </a:cubicBezTo>
                  <a:cubicBezTo>
                    <a:pt x="1504" y="550"/>
                    <a:pt x="1543" y="380"/>
                    <a:pt x="1567" y="211"/>
                  </a:cubicBezTo>
                  <a:cubicBezTo>
                    <a:pt x="1576" y="148"/>
                    <a:pt x="1533" y="85"/>
                    <a:pt x="1471" y="70"/>
                  </a:cubicBezTo>
                  <a:cubicBezTo>
                    <a:pt x="1463" y="69"/>
                    <a:pt x="1456" y="69"/>
                    <a:pt x="1449" y="69"/>
                  </a:cubicBezTo>
                  <a:cubicBezTo>
                    <a:pt x="1429" y="69"/>
                    <a:pt x="1411" y="73"/>
                    <a:pt x="1393" y="81"/>
                  </a:cubicBezTo>
                  <a:cubicBezTo>
                    <a:pt x="1379" y="61"/>
                    <a:pt x="1355" y="41"/>
                    <a:pt x="1330" y="37"/>
                  </a:cubicBezTo>
                  <a:cubicBezTo>
                    <a:pt x="1253" y="12"/>
                    <a:pt x="1173" y="0"/>
                    <a:pt x="1092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5252489" y="2374726"/>
              <a:ext cx="94935" cy="158494"/>
            </a:xfrm>
            <a:custGeom>
              <a:rect b="b" l="l" r="r" t="t"/>
              <a:pathLst>
                <a:path extrusionOk="0" h="2551" w="1528">
                  <a:moveTo>
                    <a:pt x="721" y="0"/>
                  </a:moveTo>
                  <a:cubicBezTo>
                    <a:pt x="661" y="0"/>
                    <a:pt x="601" y="8"/>
                    <a:pt x="541" y="25"/>
                  </a:cubicBezTo>
                  <a:cubicBezTo>
                    <a:pt x="344" y="83"/>
                    <a:pt x="217" y="228"/>
                    <a:pt x="199" y="407"/>
                  </a:cubicBezTo>
                  <a:cubicBezTo>
                    <a:pt x="193" y="480"/>
                    <a:pt x="246" y="538"/>
                    <a:pt x="315" y="548"/>
                  </a:cubicBezTo>
                  <a:cubicBezTo>
                    <a:pt x="318" y="548"/>
                    <a:pt x="321" y="548"/>
                    <a:pt x="324" y="548"/>
                  </a:cubicBezTo>
                  <a:cubicBezTo>
                    <a:pt x="391" y="548"/>
                    <a:pt x="445" y="497"/>
                    <a:pt x="449" y="432"/>
                  </a:cubicBezTo>
                  <a:cubicBezTo>
                    <a:pt x="460" y="326"/>
                    <a:pt x="556" y="282"/>
                    <a:pt x="614" y="268"/>
                  </a:cubicBezTo>
                  <a:cubicBezTo>
                    <a:pt x="648" y="258"/>
                    <a:pt x="686" y="252"/>
                    <a:pt x="724" y="252"/>
                  </a:cubicBezTo>
                  <a:cubicBezTo>
                    <a:pt x="817" y="252"/>
                    <a:pt x="913" y="284"/>
                    <a:pt x="972" y="360"/>
                  </a:cubicBezTo>
                  <a:cubicBezTo>
                    <a:pt x="1137" y="567"/>
                    <a:pt x="1059" y="896"/>
                    <a:pt x="904" y="1119"/>
                  </a:cubicBezTo>
                  <a:cubicBezTo>
                    <a:pt x="793" y="1278"/>
                    <a:pt x="643" y="1409"/>
                    <a:pt x="483" y="1549"/>
                  </a:cubicBezTo>
                  <a:cubicBezTo>
                    <a:pt x="396" y="1626"/>
                    <a:pt x="309" y="1704"/>
                    <a:pt x="228" y="1791"/>
                  </a:cubicBezTo>
                  <a:cubicBezTo>
                    <a:pt x="43" y="1970"/>
                    <a:pt x="0" y="2173"/>
                    <a:pt x="101" y="2318"/>
                  </a:cubicBezTo>
                  <a:cubicBezTo>
                    <a:pt x="164" y="2405"/>
                    <a:pt x="261" y="2439"/>
                    <a:pt x="344" y="2463"/>
                  </a:cubicBezTo>
                  <a:cubicBezTo>
                    <a:pt x="561" y="2521"/>
                    <a:pt x="788" y="2550"/>
                    <a:pt x="1016" y="2550"/>
                  </a:cubicBezTo>
                  <a:cubicBezTo>
                    <a:pt x="1150" y="2550"/>
                    <a:pt x="1286" y="2541"/>
                    <a:pt x="1417" y="2521"/>
                  </a:cubicBezTo>
                  <a:cubicBezTo>
                    <a:pt x="1485" y="2512"/>
                    <a:pt x="1528" y="2444"/>
                    <a:pt x="1518" y="2376"/>
                  </a:cubicBezTo>
                  <a:cubicBezTo>
                    <a:pt x="1510" y="2315"/>
                    <a:pt x="1453" y="2269"/>
                    <a:pt x="1392" y="2269"/>
                  </a:cubicBezTo>
                  <a:cubicBezTo>
                    <a:pt x="1386" y="2269"/>
                    <a:pt x="1379" y="2269"/>
                    <a:pt x="1373" y="2270"/>
                  </a:cubicBezTo>
                  <a:cubicBezTo>
                    <a:pt x="1253" y="2290"/>
                    <a:pt x="1131" y="2300"/>
                    <a:pt x="1010" y="2300"/>
                  </a:cubicBezTo>
                  <a:cubicBezTo>
                    <a:pt x="807" y="2300"/>
                    <a:pt x="604" y="2273"/>
                    <a:pt x="411" y="2222"/>
                  </a:cubicBezTo>
                  <a:cubicBezTo>
                    <a:pt x="387" y="2212"/>
                    <a:pt x="324" y="2197"/>
                    <a:pt x="304" y="2168"/>
                  </a:cubicBezTo>
                  <a:cubicBezTo>
                    <a:pt x="280" y="2134"/>
                    <a:pt x="324" y="2047"/>
                    <a:pt x="406" y="1965"/>
                  </a:cubicBezTo>
                  <a:cubicBezTo>
                    <a:pt x="483" y="1887"/>
                    <a:pt x="565" y="1815"/>
                    <a:pt x="652" y="1737"/>
                  </a:cubicBezTo>
                  <a:cubicBezTo>
                    <a:pt x="813" y="1597"/>
                    <a:pt x="982" y="1447"/>
                    <a:pt x="1112" y="1264"/>
                  </a:cubicBezTo>
                  <a:cubicBezTo>
                    <a:pt x="1315" y="978"/>
                    <a:pt x="1422" y="523"/>
                    <a:pt x="1175" y="204"/>
                  </a:cubicBezTo>
                  <a:cubicBezTo>
                    <a:pt x="1069" y="73"/>
                    <a:pt x="899" y="0"/>
                    <a:pt x="721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5733257" y="2418652"/>
              <a:ext cx="16899" cy="100402"/>
            </a:xfrm>
            <a:custGeom>
              <a:rect b="b" l="l" r="r" t="t"/>
              <a:pathLst>
                <a:path extrusionOk="0" h="1616" w="272">
                  <a:moveTo>
                    <a:pt x="138" y="1"/>
                  </a:moveTo>
                  <a:cubicBezTo>
                    <a:pt x="74" y="1"/>
                    <a:pt x="20" y="57"/>
                    <a:pt x="20" y="122"/>
                  </a:cubicBezTo>
                  <a:lnTo>
                    <a:pt x="0" y="1485"/>
                  </a:lnTo>
                  <a:cubicBezTo>
                    <a:pt x="0" y="1557"/>
                    <a:pt x="54" y="1616"/>
                    <a:pt x="127" y="1616"/>
                  </a:cubicBezTo>
                  <a:cubicBezTo>
                    <a:pt x="194" y="1616"/>
                    <a:pt x="252" y="1557"/>
                    <a:pt x="252" y="1490"/>
                  </a:cubicBezTo>
                  <a:lnTo>
                    <a:pt x="272" y="126"/>
                  </a:lnTo>
                  <a:cubicBezTo>
                    <a:pt x="272" y="59"/>
                    <a:pt x="218" y="1"/>
                    <a:pt x="145" y="1"/>
                  </a:cubicBezTo>
                  <a:cubicBezTo>
                    <a:pt x="143" y="1"/>
                    <a:pt x="140" y="1"/>
                    <a:pt x="138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5691505" y="2460404"/>
              <a:ext cx="100402" cy="16899"/>
            </a:xfrm>
            <a:custGeom>
              <a:rect b="b" l="l" r="r" t="t"/>
              <a:pathLst>
                <a:path extrusionOk="0" h="272" w="1616">
                  <a:moveTo>
                    <a:pt x="119" y="1"/>
                  </a:moveTo>
                  <a:cubicBezTo>
                    <a:pt x="54" y="1"/>
                    <a:pt x="0" y="57"/>
                    <a:pt x="0" y="126"/>
                  </a:cubicBezTo>
                  <a:cubicBezTo>
                    <a:pt x="0" y="195"/>
                    <a:pt x="53" y="253"/>
                    <a:pt x="127" y="253"/>
                  </a:cubicBezTo>
                  <a:lnTo>
                    <a:pt x="1491" y="271"/>
                  </a:lnTo>
                  <a:cubicBezTo>
                    <a:pt x="1558" y="271"/>
                    <a:pt x="1616" y="213"/>
                    <a:pt x="1616" y="146"/>
                  </a:cubicBezTo>
                  <a:cubicBezTo>
                    <a:pt x="1616" y="79"/>
                    <a:pt x="1563" y="21"/>
                    <a:pt x="1491" y="21"/>
                  </a:cubicBezTo>
                  <a:lnTo>
                    <a:pt x="127" y="1"/>
                  </a:lnTo>
                  <a:cubicBezTo>
                    <a:pt x="124" y="1"/>
                    <a:pt x="121" y="1"/>
                    <a:pt x="119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5154136" y="2418652"/>
              <a:ext cx="17272" cy="100402"/>
            </a:xfrm>
            <a:custGeom>
              <a:rect b="b" l="l" r="r" t="t"/>
              <a:pathLst>
                <a:path extrusionOk="0" h="1616" w="278">
                  <a:moveTo>
                    <a:pt x="143" y="1"/>
                  </a:moveTo>
                  <a:cubicBezTo>
                    <a:pt x="79" y="1"/>
                    <a:pt x="25" y="57"/>
                    <a:pt x="21" y="122"/>
                  </a:cubicBezTo>
                  <a:lnTo>
                    <a:pt x="6" y="1485"/>
                  </a:lnTo>
                  <a:cubicBezTo>
                    <a:pt x="1" y="1557"/>
                    <a:pt x="59" y="1616"/>
                    <a:pt x="127" y="1616"/>
                  </a:cubicBezTo>
                  <a:lnTo>
                    <a:pt x="132" y="1616"/>
                  </a:lnTo>
                  <a:cubicBezTo>
                    <a:pt x="199" y="1616"/>
                    <a:pt x="257" y="1557"/>
                    <a:pt x="257" y="1490"/>
                  </a:cubicBezTo>
                  <a:lnTo>
                    <a:pt x="272" y="126"/>
                  </a:lnTo>
                  <a:cubicBezTo>
                    <a:pt x="277" y="59"/>
                    <a:pt x="219" y="1"/>
                    <a:pt x="151" y="1"/>
                  </a:cubicBezTo>
                  <a:cubicBezTo>
                    <a:pt x="148" y="1"/>
                    <a:pt x="146" y="1"/>
                    <a:pt x="143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5112384" y="2460404"/>
              <a:ext cx="100775" cy="16899"/>
            </a:xfrm>
            <a:custGeom>
              <a:rect b="b" l="l" r="r" t="t"/>
              <a:pathLst>
                <a:path extrusionOk="0" h="272" w="1622">
                  <a:moveTo>
                    <a:pt x="124" y="1"/>
                  </a:moveTo>
                  <a:cubicBezTo>
                    <a:pt x="55" y="1"/>
                    <a:pt x="5" y="57"/>
                    <a:pt x="1" y="126"/>
                  </a:cubicBezTo>
                  <a:cubicBezTo>
                    <a:pt x="1" y="195"/>
                    <a:pt x="59" y="253"/>
                    <a:pt x="126" y="253"/>
                  </a:cubicBezTo>
                  <a:lnTo>
                    <a:pt x="1490" y="271"/>
                  </a:lnTo>
                  <a:cubicBezTo>
                    <a:pt x="1563" y="271"/>
                    <a:pt x="1617" y="213"/>
                    <a:pt x="1621" y="146"/>
                  </a:cubicBezTo>
                  <a:cubicBezTo>
                    <a:pt x="1621" y="79"/>
                    <a:pt x="1563" y="21"/>
                    <a:pt x="1496" y="21"/>
                  </a:cubicBezTo>
                  <a:lnTo>
                    <a:pt x="132" y="1"/>
                  </a:lnTo>
                  <a:cubicBezTo>
                    <a:pt x="129" y="1"/>
                    <a:pt x="126" y="1"/>
                    <a:pt x="124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5988676" y="2351613"/>
              <a:ext cx="81825" cy="76731"/>
            </a:xfrm>
            <a:custGeom>
              <a:rect b="b" l="l" r="r" t="t"/>
              <a:pathLst>
                <a:path extrusionOk="0" h="1235" w="1317">
                  <a:moveTo>
                    <a:pt x="441" y="0"/>
                  </a:moveTo>
                  <a:cubicBezTo>
                    <a:pt x="288" y="0"/>
                    <a:pt x="139" y="68"/>
                    <a:pt x="88" y="93"/>
                  </a:cubicBezTo>
                  <a:cubicBezTo>
                    <a:pt x="25" y="122"/>
                    <a:pt x="1" y="199"/>
                    <a:pt x="30" y="263"/>
                  </a:cubicBezTo>
                  <a:cubicBezTo>
                    <a:pt x="53" y="306"/>
                    <a:pt x="95" y="331"/>
                    <a:pt x="139" y="331"/>
                  </a:cubicBezTo>
                  <a:cubicBezTo>
                    <a:pt x="159" y="331"/>
                    <a:pt x="180" y="326"/>
                    <a:pt x="199" y="315"/>
                  </a:cubicBezTo>
                  <a:cubicBezTo>
                    <a:pt x="286" y="274"/>
                    <a:pt x="380" y="251"/>
                    <a:pt x="446" y="251"/>
                  </a:cubicBezTo>
                  <a:cubicBezTo>
                    <a:pt x="465" y="251"/>
                    <a:pt x="481" y="253"/>
                    <a:pt x="494" y="257"/>
                  </a:cubicBezTo>
                  <a:cubicBezTo>
                    <a:pt x="514" y="267"/>
                    <a:pt x="519" y="272"/>
                    <a:pt x="523" y="286"/>
                  </a:cubicBezTo>
                  <a:cubicBezTo>
                    <a:pt x="543" y="335"/>
                    <a:pt x="494" y="422"/>
                    <a:pt x="474" y="466"/>
                  </a:cubicBezTo>
                  <a:lnTo>
                    <a:pt x="161" y="1051"/>
                  </a:lnTo>
                  <a:cubicBezTo>
                    <a:pt x="141" y="1089"/>
                    <a:pt x="141" y="1133"/>
                    <a:pt x="166" y="1171"/>
                  </a:cubicBezTo>
                  <a:cubicBezTo>
                    <a:pt x="184" y="1210"/>
                    <a:pt x="228" y="1234"/>
                    <a:pt x="271" y="1234"/>
                  </a:cubicBezTo>
                  <a:lnTo>
                    <a:pt x="320" y="1234"/>
                  </a:lnTo>
                  <a:cubicBezTo>
                    <a:pt x="625" y="1234"/>
                    <a:pt x="925" y="1191"/>
                    <a:pt x="1210" y="1098"/>
                  </a:cubicBezTo>
                  <a:cubicBezTo>
                    <a:pt x="1278" y="1080"/>
                    <a:pt x="1316" y="1007"/>
                    <a:pt x="1297" y="944"/>
                  </a:cubicBezTo>
                  <a:cubicBezTo>
                    <a:pt x="1277" y="888"/>
                    <a:pt x="1228" y="852"/>
                    <a:pt x="1173" y="852"/>
                  </a:cubicBezTo>
                  <a:cubicBezTo>
                    <a:pt x="1161" y="852"/>
                    <a:pt x="1149" y="853"/>
                    <a:pt x="1137" y="857"/>
                  </a:cubicBezTo>
                  <a:cubicBezTo>
                    <a:pt x="925" y="924"/>
                    <a:pt x="707" y="964"/>
                    <a:pt x="485" y="978"/>
                  </a:cubicBezTo>
                  <a:lnTo>
                    <a:pt x="697" y="582"/>
                  </a:lnTo>
                  <a:cubicBezTo>
                    <a:pt x="741" y="499"/>
                    <a:pt x="823" y="350"/>
                    <a:pt x="760" y="194"/>
                  </a:cubicBezTo>
                  <a:cubicBezTo>
                    <a:pt x="726" y="112"/>
                    <a:pt x="668" y="54"/>
                    <a:pt x="586" y="25"/>
                  </a:cubicBezTo>
                  <a:cubicBezTo>
                    <a:pt x="539" y="7"/>
                    <a:pt x="490" y="0"/>
                    <a:pt x="441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5"/>
          <p:cNvGrpSpPr/>
          <p:nvPr/>
        </p:nvGrpSpPr>
        <p:grpSpPr>
          <a:xfrm>
            <a:off x="3423487" y="2207709"/>
            <a:ext cx="723387" cy="254422"/>
            <a:chOff x="3423487" y="2268075"/>
            <a:chExt cx="723387" cy="254422"/>
          </a:xfrm>
        </p:grpSpPr>
        <p:sp>
          <p:nvSpPr>
            <p:cNvPr id="288" name="Google Shape;288;p35"/>
            <p:cNvSpPr/>
            <p:nvPr/>
          </p:nvSpPr>
          <p:spPr>
            <a:xfrm>
              <a:off x="3831624" y="2367298"/>
              <a:ext cx="166819" cy="126372"/>
            </a:xfrm>
            <a:custGeom>
              <a:rect b="b" l="l" r="r" t="t"/>
              <a:pathLst>
                <a:path extrusionOk="0" h="2034" w="2685">
                  <a:moveTo>
                    <a:pt x="1103" y="249"/>
                  </a:moveTo>
                  <a:cubicBezTo>
                    <a:pt x="1155" y="249"/>
                    <a:pt x="1209" y="259"/>
                    <a:pt x="1258" y="274"/>
                  </a:cubicBezTo>
                  <a:cubicBezTo>
                    <a:pt x="1271" y="278"/>
                    <a:pt x="1282" y="278"/>
                    <a:pt x="1291" y="283"/>
                  </a:cubicBezTo>
                  <a:cubicBezTo>
                    <a:pt x="1262" y="399"/>
                    <a:pt x="1229" y="530"/>
                    <a:pt x="1209" y="660"/>
                  </a:cubicBezTo>
                  <a:cubicBezTo>
                    <a:pt x="1108" y="989"/>
                    <a:pt x="948" y="1294"/>
                    <a:pt x="744" y="1569"/>
                  </a:cubicBezTo>
                  <a:cubicBezTo>
                    <a:pt x="657" y="1681"/>
                    <a:pt x="523" y="1772"/>
                    <a:pt x="436" y="1778"/>
                  </a:cubicBezTo>
                  <a:cubicBezTo>
                    <a:pt x="431" y="1779"/>
                    <a:pt x="427" y="1779"/>
                    <a:pt x="422" y="1779"/>
                  </a:cubicBezTo>
                  <a:cubicBezTo>
                    <a:pt x="399" y="1779"/>
                    <a:pt x="378" y="1769"/>
                    <a:pt x="358" y="1754"/>
                  </a:cubicBezTo>
                  <a:cubicBezTo>
                    <a:pt x="324" y="1720"/>
                    <a:pt x="314" y="1652"/>
                    <a:pt x="305" y="1584"/>
                  </a:cubicBezTo>
                  <a:cubicBezTo>
                    <a:pt x="271" y="1314"/>
                    <a:pt x="275" y="921"/>
                    <a:pt x="469" y="617"/>
                  </a:cubicBezTo>
                  <a:cubicBezTo>
                    <a:pt x="619" y="390"/>
                    <a:pt x="865" y="249"/>
                    <a:pt x="1103" y="249"/>
                  </a:cubicBezTo>
                  <a:close/>
                  <a:moveTo>
                    <a:pt x="1095" y="0"/>
                  </a:moveTo>
                  <a:cubicBezTo>
                    <a:pt x="778" y="0"/>
                    <a:pt x="454" y="181"/>
                    <a:pt x="262" y="482"/>
                  </a:cubicBezTo>
                  <a:cubicBezTo>
                    <a:pt x="72" y="772"/>
                    <a:pt x="0" y="1163"/>
                    <a:pt x="53" y="1613"/>
                  </a:cubicBezTo>
                  <a:cubicBezTo>
                    <a:pt x="68" y="1725"/>
                    <a:pt x="92" y="1841"/>
                    <a:pt x="179" y="1928"/>
                  </a:cubicBezTo>
                  <a:cubicBezTo>
                    <a:pt x="246" y="1995"/>
                    <a:pt x="334" y="2034"/>
                    <a:pt x="425" y="2034"/>
                  </a:cubicBezTo>
                  <a:cubicBezTo>
                    <a:pt x="436" y="2034"/>
                    <a:pt x="445" y="2029"/>
                    <a:pt x="450" y="2029"/>
                  </a:cubicBezTo>
                  <a:cubicBezTo>
                    <a:pt x="653" y="2020"/>
                    <a:pt x="842" y="1855"/>
                    <a:pt x="943" y="1720"/>
                  </a:cubicBezTo>
                  <a:cubicBezTo>
                    <a:pt x="1054" y="1575"/>
                    <a:pt x="1151" y="1419"/>
                    <a:pt x="1233" y="1260"/>
                  </a:cubicBezTo>
                  <a:cubicBezTo>
                    <a:pt x="1238" y="1270"/>
                    <a:pt x="1242" y="1285"/>
                    <a:pt x="1248" y="1299"/>
                  </a:cubicBezTo>
                  <a:cubicBezTo>
                    <a:pt x="1320" y="1531"/>
                    <a:pt x="1509" y="1739"/>
                    <a:pt x="1736" y="1836"/>
                  </a:cubicBezTo>
                  <a:cubicBezTo>
                    <a:pt x="1823" y="1871"/>
                    <a:pt x="1912" y="1889"/>
                    <a:pt x="1998" y="1889"/>
                  </a:cubicBezTo>
                  <a:cubicBezTo>
                    <a:pt x="2090" y="1889"/>
                    <a:pt x="2178" y="1868"/>
                    <a:pt x="2258" y="1826"/>
                  </a:cubicBezTo>
                  <a:cubicBezTo>
                    <a:pt x="2447" y="1734"/>
                    <a:pt x="2559" y="1560"/>
                    <a:pt x="2646" y="1419"/>
                  </a:cubicBezTo>
                  <a:cubicBezTo>
                    <a:pt x="2684" y="1361"/>
                    <a:pt x="2664" y="1285"/>
                    <a:pt x="2606" y="1245"/>
                  </a:cubicBezTo>
                  <a:cubicBezTo>
                    <a:pt x="2586" y="1232"/>
                    <a:pt x="2563" y="1226"/>
                    <a:pt x="2541" y="1226"/>
                  </a:cubicBezTo>
                  <a:cubicBezTo>
                    <a:pt x="2499" y="1226"/>
                    <a:pt x="2458" y="1247"/>
                    <a:pt x="2432" y="1285"/>
                  </a:cubicBezTo>
                  <a:cubicBezTo>
                    <a:pt x="2341" y="1430"/>
                    <a:pt x="2258" y="1546"/>
                    <a:pt x="2148" y="1604"/>
                  </a:cubicBezTo>
                  <a:cubicBezTo>
                    <a:pt x="2097" y="1629"/>
                    <a:pt x="2047" y="1639"/>
                    <a:pt x="1999" y="1639"/>
                  </a:cubicBezTo>
                  <a:cubicBezTo>
                    <a:pt x="1937" y="1639"/>
                    <a:pt x="1880" y="1623"/>
                    <a:pt x="1833" y="1604"/>
                  </a:cubicBezTo>
                  <a:cubicBezTo>
                    <a:pt x="1673" y="1536"/>
                    <a:pt x="1538" y="1386"/>
                    <a:pt x="1485" y="1221"/>
                  </a:cubicBezTo>
                  <a:cubicBezTo>
                    <a:pt x="1436" y="1062"/>
                    <a:pt x="1436" y="888"/>
                    <a:pt x="1456" y="714"/>
                  </a:cubicBezTo>
                  <a:cubicBezTo>
                    <a:pt x="1509" y="549"/>
                    <a:pt x="1548" y="379"/>
                    <a:pt x="1572" y="211"/>
                  </a:cubicBezTo>
                  <a:cubicBezTo>
                    <a:pt x="1581" y="143"/>
                    <a:pt x="1538" y="85"/>
                    <a:pt x="1470" y="71"/>
                  </a:cubicBezTo>
                  <a:cubicBezTo>
                    <a:pt x="1461" y="69"/>
                    <a:pt x="1452" y="68"/>
                    <a:pt x="1442" y="68"/>
                  </a:cubicBezTo>
                  <a:cubicBezTo>
                    <a:pt x="1426" y="68"/>
                    <a:pt x="1410" y="71"/>
                    <a:pt x="1398" y="80"/>
                  </a:cubicBezTo>
                  <a:cubicBezTo>
                    <a:pt x="1378" y="55"/>
                    <a:pt x="1359" y="42"/>
                    <a:pt x="1335" y="37"/>
                  </a:cubicBezTo>
                  <a:cubicBezTo>
                    <a:pt x="1257" y="12"/>
                    <a:pt x="1176" y="0"/>
                    <a:pt x="1095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746194" y="2390286"/>
              <a:ext cx="17831" cy="100402"/>
            </a:xfrm>
            <a:custGeom>
              <a:rect b="b" l="l" r="r" t="t"/>
              <a:pathLst>
                <a:path extrusionOk="0" h="1616" w="287">
                  <a:moveTo>
                    <a:pt x="161" y="0"/>
                  </a:moveTo>
                  <a:cubicBezTo>
                    <a:pt x="88" y="0"/>
                    <a:pt x="35" y="53"/>
                    <a:pt x="30" y="125"/>
                  </a:cubicBezTo>
                  <a:lnTo>
                    <a:pt x="6" y="1489"/>
                  </a:lnTo>
                  <a:cubicBezTo>
                    <a:pt x="1" y="1558"/>
                    <a:pt x="59" y="1616"/>
                    <a:pt x="127" y="1616"/>
                  </a:cubicBezTo>
                  <a:lnTo>
                    <a:pt x="132" y="1616"/>
                  </a:lnTo>
                  <a:cubicBezTo>
                    <a:pt x="199" y="1616"/>
                    <a:pt x="257" y="1563"/>
                    <a:pt x="257" y="1495"/>
                  </a:cubicBezTo>
                  <a:lnTo>
                    <a:pt x="287" y="131"/>
                  </a:lnTo>
                  <a:cubicBezTo>
                    <a:pt x="287" y="58"/>
                    <a:pt x="228" y="0"/>
                    <a:pt x="161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704753" y="2431727"/>
              <a:ext cx="100713" cy="17521"/>
            </a:xfrm>
            <a:custGeom>
              <a:rect b="b" l="l" r="r" t="t"/>
              <a:pathLst>
                <a:path extrusionOk="0" h="282" w="1621">
                  <a:moveTo>
                    <a:pt x="132" y="1"/>
                  </a:moveTo>
                  <a:cubicBezTo>
                    <a:pt x="63" y="1"/>
                    <a:pt x="5" y="54"/>
                    <a:pt x="5" y="126"/>
                  </a:cubicBezTo>
                  <a:cubicBezTo>
                    <a:pt x="0" y="194"/>
                    <a:pt x="59" y="252"/>
                    <a:pt x="127" y="252"/>
                  </a:cubicBezTo>
                  <a:lnTo>
                    <a:pt x="1491" y="281"/>
                  </a:lnTo>
                  <a:lnTo>
                    <a:pt x="1496" y="281"/>
                  </a:lnTo>
                  <a:cubicBezTo>
                    <a:pt x="1563" y="281"/>
                    <a:pt x="1616" y="228"/>
                    <a:pt x="1621" y="155"/>
                  </a:cubicBezTo>
                  <a:cubicBezTo>
                    <a:pt x="1621" y="88"/>
                    <a:pt x="1563" y="30"/>
                    <a:pt x="1496" y="3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4065049" y="2291374"/>
              <a:ext cx="81825" cy="76731"/>
            </a:xfrm>
            <a:custGeom>
              <a:rect b="b" l="l" r="r" t="t"/>
              <a:pathLst>
                <a:path extrusionOk="0" h="1235" w="1317">
                  <a:moveTo>
                    <a:pt x="440" y="0"/>
                  </a:moveTo>
                  <a:cubicBezTo>
                    <a:pt x="287" y="0"/>
                    <a:pt x="139" y="67"/>
                    <a:pt x="88" y="92"/>
                  </a:cubicBezTo>
                  <a:cubicBezTo>
                    <a:pt x="25" y="121"/>
                    <a:pt x="1" y="199"/>
                    <a:pt x="30" y="262"/>
                  </a:cubicBezTo>
                  <a:cubicBezTo>
                    <a:pt x="53" y="305"/>
                    <a:pt x="96" y="330"/>
                    <a:pt x="140" y="330"/>
                  </a:cubicBezTo>
                  <a:cubicBezTo>
                    <a:pt x="160" y="330"/>
                    <a:pt x="180" y="325"/>
                    <a:pt x="199" y="315"/>
                  </a:cubicBezTo>
                  <a:cubicBezTo>
                    <a:pt x="285" y="274"/>
                    <a:pt x="379" y="250"/>
                    <a:pt x="444" y="250"/>
                  </a:cubicBezTo>
                  <a:cubicBezTo>
                    <a:pt x="464" y="250"/>
                    <a:pt x="481" y="253"/>
                    <a:pt x="494" y="257"/>
                  </a:cubicBezTo>
                  <a:cubicBezTo>
                    <a:pt x="514" y="262"/>
                    <a:pt x="519" y="272"/>
                    <a:pt x="528" y="286"/>
                  </a:cubicBezTo>
                  <a:cubicBezTo>
                    <a:pt x="543" y="330"/>
                    <a:pt x="494" y="422"/>
                    <a:pt x="475" y="465"/>
                  </a:cubicBezTo>
                  <a:lnTo>
                    <a:pt x="161" y="1045"/>
                  </a:lnTo>
                  <a:cubicBezTo>
                    <a:pt x="141" y="1085"/>
                    <a:pt x="141" y="1132"/>
                    <a:pt x="166" y="1172"/>
                  </a:cubicBezTo>
                  <a:cubicBezTo>
                    <a:pt x="184" y="1210"/>
                    <a:pt x="229" y="1235"/>
                    <a:pt x="271" y="1235"/>
                  </a:cubicBezTo>
                  <a:lnTo>
                    <a:pt x="320" y="1235"/>
                  </a:lnTo>
                  <a:cubicBezTo>
                    <a:pt x="626" y="1235"/>
                    <a:pt x="925" y="1186"/>
                    <a:pt x="1215" y="1099"/>
                  </a:cubicBezTo>
                  <a:cubicBezTo>
                    <a:pt x="1278" y="1079"/>
                    <a:pt x="1316" y="1007"/>
                    <a:pt x="1298" y="940"/>
                  </a:cubicBezTo>
                  <a:cubicBezTo>
                    <a:pt x="1281" y="887"/>
                    <a:pt x="1230" y="852"/>
                    <a:pt x="1174" y="852"/>
                  </a:cubicBezTo>
                  <a:cubicBezTo>
                    <a:pt x="1162" y="852"/>
                    <a:pt x="1150" y="854"/>
                    <a:pt x="1137" y="857"/>
                  </a:cubicBezTo>
                  <a:cubicBezTo>
                    <a:pt x="925" y="925"/>
                    <a:pt x="707" y="963"/>
                    <a:pt x="485" y="978"/>
                  </a:cubicBezTo>
                  <a:lnTo>
                    <a:pt x="697" y="581"/>
                  </a:lnTo>
                  <a:cubicBezTo>
                    <a:pt x="742" y="499"/>
                    <a:pt x="823" y="349"/>
                    <a:pt x="760" y="194"/>
                  </a:cubicBezTo>
                  <a:cubicBezTo>
                    <a:pt x="726" y="112"/>
                    <a:pt x="668" y="54"/>
                    <a:pt x="586" y="25"/>
                  </a:cubicBezTo>
                  <a:cubicBezTo>
                    <a:pt x="539" y="7"/>
                    <a:pt x="489" y="0"/>
                    <a:pt x="440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3423487" y="2289759"/>
              <a:ext cx="82695" cy="223171"/>
            </a:xfrm>
            <a:custGeom>
              <a:rect b="b" l="l" r="r" t="t"/>
              <a:pathLst>
                <a:path extrusionOk="0" h="3592" w="1331">
                  <a:moveTo>
                    <a:pt x="849" y="0"/>
                  </a:moveTo>
                  <a:cubicBezTo>
                    <a:pt x="818" y="0"/>
                    <a:pt x="788" y="11"/>
                    <a:pt x="765" y="31"/>
                  </a:cubicBezTo>
                  <a:cubicBezTo>
                    <a:pt x="272" y="491"/>
                    <a:pt x="0" y="1192"/>
                    <a:pt x="58" y="1865"/>
                  </a:cubicBezTo>
                  <a:cubicBezTo>
                    <a:pt x="116" y="2537"/>
                    <a:pt x="498" y="3185"/>
                    <a:pt x="1060" y="3553"/>
                  </a:cubicBezTo>
                  <a:cubicBezTo>
                    <a:pt x="1103" y="3578"/>
                    <a:pt x="1142" y="3591"/>
                    <a:pt x="1176" y="3591"/>
                  </a:cubicBezTo>
                  <a:cubicBezTo>
                    <a:pt x="1224" y="3591"/>
                    <a:pt x="1263" y="3567"/>
                    <a:pt x="1288" y="3538"/>
                  </a:cubicBezTo>
                  <a:cubicBezTo>
                    <a:pt x="1331" y="3495"/>
                    <a:pt x="1331" y="3413"/>
                    <a:pt x="1297" y="3364"/>
                  </a:cubicBezTo>
                  <a:cubicBezTo>
                    <a:pt x="1265" y="3324"/>
                    <a:pt x="1219" y="3304"/>
                    <a:pt x="1173" y="3304"/>
                  </a:cubicBezTo>
                  <a:cubicBezTo>
                    <a:pt x="1164" y="3304"/>
                    <a:pt x="1156" y="3304"/>
                    <a:pt x="1147" y="3306"/>
                  </a:cubicBezTo>
                  <a:cubicBezTo>
                    <a:pt x="678" y="2973"/>
                    <a:pt x="359" y="2417"/>
                    <a:pt x="310" y="1846"/>
                  </a:cubicBezTo>
                  <a:cubicBezTo>
                    <a:pt x="257" y="1250"/>
                    <a:pt x="498" y="627"/>
                    <a:pt x="934" y="216"/>
                  </a:cubicBezTo>
                  <a:cubicBezTo>
                    <a:pt x="987" y="172"/>
                    <a:pt x="987" y="89"/>
                    <a:pt x="944" y="42"/>
                  </a:cubicBezTo>
                  <a:cubicBezTo>
                    <a:pt x="918" y="14"/>
                    <a:pt x="883" y="0"/>
                    <a:pt x="849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981297" y="2268075"/>
              <a:ext cx="79651" cy="254422"/>
            </a:xfrm>
            <a:custGeom>
              <a:rect b="b" l="l" r="r" t="t"/>
              <a:pathLst>
                <a:path extrusionOk="0" h="4095" w="1282">
                  <a:moveTo>
                    <a:pt x="143" y="0"/>
                  </a:moveTo>
                  <a:cubicBezTo>
                    <a:pt x="115" y="0"/>
                    <a:pt x="87" y="9"/>
                    <a:pt x="63" y="27"/>
                  </a:cubicBezTo>
                  <a:cubicBezTo>
                    <a:pt x="9" y="71"/>
                    <a:pt x="0" y="148"/>
                    <a:pt x="43" y="201"/>
                  </a:cubicBezTo>
                  <a:cubicBezTo>
                    <a:pt x="807" y="1174"/>
                    <a:pt x="991" y="2547"/>
                    <a:pt x="536" y="3694"/>
                  </a:cubicBezTo>
                  <a:cubicBezTo>
                    <a:pt x="488" y="3708"/>
                    <a:pt x="445" y="3757"/>
                    <a:pt x="440" y="3810"/>
                  </a:cubicBezTo>
                  <a:lnTo>
                    <a:pt x="430" y="3956"/>
                  </a:lnTo>
                  <a:cubicBezTo>
                    <a:pt x="420" y="4018"/>
                    <a:pt x="459" y="4072"/>
                    <a:pt x="517" y="4090"/>
                  </a:cubicBezTo>
                  <a:cubicBezTo>
                    <a:pt x="532" y="4090"/>
                    <a:pt x="541" y="4095"/>
                    <a:pt x="551" y="4095"/>
                  </a:cubicBezTo>
                  <a:cubicBezTo>
                    <a:pt x="599" y="4095"/>
                    <a:pt x="643" y="4066"/>
                    <a:pt x="668" y="4023"/>
                  </a:cubicBezTo>
                  <a:cubicBezTo>
                    <a:pt x="1282" y="2755"/>
                    <a:pt x="1112" y="1159"/>
                    <a:pt x="242" y="47"/>
                  </a:cubicBezTo>
                  <a:cubicBezTo>
                    <a:pt x="216" y="16"/>
                    <a:pt x="180" y="0"/>
                    <a:pt x="143" y="0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558994" y="2389043"/>
              <a:ext cx="123577" cy="111834"/>
            </a:xfrm>
            <a:custGeom>
              <a:rect b="b" l="l" r="r" t="t"/>
              <a:pathLst>
                <a:path extrusionOk="0" h="1800" w="1989">
                  <a:moveTo>
                    <a:pt x="141" y="1"/>
                  </a:moveTo>
                  <a:cubicBezTo>
                    <a:pt x="108" y="1"/>
                    <a:pt x="75" y="14"/>
                    <a:pt x="49" y="40"/>
                  </a:cubicBezTo>
                  <a:cubicBezTo>
                    <a:pt x="0" y="93"/>
                    <a:pt x="6" y="170"/>
                    <a:pt x="58" y="219"/>
                  </a:cubicBezTo>
                  <a:lnTo>
                    <a:pt x="1761" y="1766"/>
                  </a:lnTo>
                  <a:cubicBezTo>
                    <a:pt x="1786" y="1786"/>
                    <a:pt x="1815" y="1800"/>
                    <a:pt x="1848" y="1800"/>
                  </a:cubicBezTo>
                  <a:cubicBezTo>
                    <a:pt x="1882" y="1800"/>
                    <a:pt x="1916" y="1786"/>
                    <a:pt x="1940" y="1757"/>
                  </a:cubicBezTo>
                  <a:cubicBezTo>
                    <a:pt x="1989" y="1703"/>
                    <a:pt x="1984" y="1626"/>
                    <a:pt x="1931" y="1578"/>
                  </a:cubicBezTo>
                  <a:lnTo>
                    <a:pt x="228" y="35"/>
                  </a:lnTo>
                  <a:cubicBezTo>
                    <a:pt x="203" y="12"/>
                    <a:pt x="172" y="1"/>
                    <a:pt x="141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558994" y="2389043"/>
              <a:ext cx="123577" cy="111834"/>
            </a:xfrm>
            <a:custGeom>
              <a:rect b="b" l="l" r="r" t="t"/>
              <a:pathLst>
                <a:path extrusionOk="0" h="1800" w="1989">
                  <a:moveTo>
                    <a:pt x="1848" y="1"/>
                  </a:moveTo>
                  <a:cubicBezTo>
                    <a:pt x="1818" y="1"/>
                    <a:pt x="1787" y="12"/>
                    <a:pt x="1761" y="35"/>
                  </a:cubicBezTo>
                  <a:lnTo>
                    <a:pt x="58" y="1578"/>
                  </a:lnTo>
                  <a:cubicBezTo>
                    <a:pt x="6" y="1626"/>
                    <a:pt x="0" y="1703"/>
                    <a:pt x="49" y="1757"/>
                  </a:cubicBezTo>
                  <a:cubicBezTo>
                    <a:pt x="74" y="1786"/>
                    <a:pt x="107" y="1800"/>
                    <a:pt x="141" y="1800"/>
                  </a:cubicBezTo>
                  <a:cubicBezTo>
                    <a:pt x="175" y="1800"/>
                    <a:pt x="204" y="1786"/>
                    <a:pt x="228" y="1766"/>
                  </a:cubicBezTo>
                  <a:lnTo>
                    <a:pt x="1931" y="219"/>
                  </a:lnTo>
                  <a:cubicBezTo>
                    <a:pt x="1984" y="170"/>
                    <a:pt x="1989" y="93"/>
                    <a:pt x="1940" y="40"/>
                  </a:cubicBezTo>
                  <a:cubicBezTo>
                    <a:pt x="1915" y="14"/>
                    <a:pt x="1882" y="1"/>
                    <a:pt x="1848" y="1"/>
                  </a:cubicBezTo>
                  <a:close/>
                </a:path>
              </a:pathLst>
            </a:custGeom>
            <a:solidFill>
              <a:srgbClr val="F9E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5"/>
          <p:cNvSpPr txBox="1"/>
          <p:nvPr>
            <p:ph idx="4"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 VS. SOLUÇÃO</a:t>
            </a:r>
            <a:endParaRPr/>
          </a:p>
        </p:txBody>
      </p:sp>
      <p:sp>
        <p:nvSpPr>
          <p:cNvPr id="297" name="Google Shape;297;p35"/>
          <p:cNvSpPr txBox="1"/>
          <p:nvPr>
            <p:ph idx="2" type="ctrTitle"/>
          </p:nvPr>
        </p:nvSpPr>
        <p:spPr>
          <a:xfrm>
            <a:off x="4703789" y="260486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SOLUÇÃO</a:t>
            </a:r>
            <a:endParaRPr/>
          </a:p>
        </p:txBody>
      </p:sp>
      <p:sp>
        <p:nvSpPr>
          <p:cNvPr id="298" name="Google Shape;298;p35"/>
          <p:cNvSpPr txBox="1"/>
          <p:nvPr>
            <p:ph type="ctrTitle"/>
          </p:nvPr>
        </p:nvSpPr>
        <p:spPr>
          <a:xfrm>
            <a:off x="1813400" y="2604875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2419950" y="2151100"/>
            <a:ext cx="4304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B72B7"/>
              </a:solidFill>
            </a:endParaRPr>
          </a:p>
        </p:txBody>
      </p:sp>
      <p:sp>
        <p:nvSpPr>
          <p:cNvPr id="304" name="Google Shape;304;p36"/>
          <p:cNvSpPr txBox="1"/>
          <p:nvPr>
            <p:ph type="ctrTitle"/>
          </p:nvPr>
        </p:nvSpPr>
        <p:spPr>
          <a:xfrm>
            <a:off x="430975" y="464433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Página inicial</a:t>
            </a:r>
            <a:endParaRPr sz="24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025" y="1014200"/>
            <a:ext cx="7143849" cy="40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idx="1" type="subTitle"/>
          </p:nvPr>
        </p:nvSpPr>
        <p:spPr>
          <a:xfrm>
            <a:off x="2419950" y="2151100"/>
            <a:ext cx="4304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B72B7"/>
              </a:solidFill>
            </a:endParaRPr>
          </a:p>
        </p:txBody>
      </p:sp>
      <p:sp>
        <p:nvSpPr>
          <p:cNvPr id="311" name="Google Shape;311;p37"/>
          <p:cNvSpPr txBox="1"/>
          <p:nvPr>
            <p:ph type="ctrTitle"/>
          </p:nvPr>
        </p:nvSpPr>
        <p:spPr>
          <a:xfrm>
            <a:off x="430975" y="464433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Teste vocacional</a:t>
            </a:r>
            <a:endParaRPr sz="2400"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554" y="1042225"/>
            <a:ext cx="7023627" cy="39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ctrTitle"/>
          </p:nvPr>
        </p:nvSpPr>
        <p:spPr>
          <a:xfrm>
            <a:off x="4921150" y="227475"/>
            <a:ext cx="3444900" cy="8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INTEGRAÇÕES</a:t>
            </a:r>
            <a:endParaRPr sz="4800">
              <a:solidFill>
                <a:srgbClr val="F9E9D9"/>
              </a:solidFill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947825" y="1616325"/>
            <a:ext cx="74181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Abel"/>
                <a:ea typeface="Abel"/>
                <a:cs typeface="Abel"/>
                <a:sym typeface="Abel"/>
              </a:rPr>
              <a:t>Teremos integrações com outras plataformas de estudos e outras ferramentas que irão auxiliar na formação do perfil do usuário.</a:t>
            </a:r>
            <a:endParaRPr sz="30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ctrTitle"/>
          </p:nvPr>
        </p:nvSpPr>
        <p:spPr>
          <a:xfrm>
            <a:off x="4921150" y="227475"/>
            <a:ext cx="3887100" cy="8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Teste vocacional</a:t>
            </a:r>
            <a:endParaRPr sz="4800">
              <a:solidFill>
                <a:srgbClr val="F9E9D9"/>
              </a:solidFill>
            </a:endParaRPr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275" y="2966350"/>
            <a:ext cx="28670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175" y="1112175"/>
            <a:ext cx="3531774" cy="18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ctrTitle"/>
          </p:nvPr>
        </p:nvSpPr>
        <p:spPr>
          <a:xfrm>
            <a:off x="4271500" y="151675"/>
            <a:ext cx="4764300" cy="8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Streaming de Cursos</a:t>
            </a:r>
            <a:endParaRPr sz="4800">
              <a:solidFill>
                <a:srgbClr val="F9E9D9"/>
              </a:solidFill>
            </a:endParaRPr>
          </a:p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4">
            <a:alphaModFix/>
          </a:blip>
          <a:srcRect b="0" l="0" r="17033" t="-23502"/>
          <a:stretch/>
        </p:blipFill>
        <p:spPr>
          <a:xfrm>
            <a:off x="3191775" y="1621500"/>
            <a:ext cx="2431950" cy="19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975" y="3341175"/>
            <a:ext cx="2685450" cy="14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9275" y="1847225"/>
            <a:ext cx="1307222" cy="149395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/>
        </p:nvSpPr>
        <p:spPr>
          <a:xfrm>
            <a:off x="6891388" y="3209600"/>
            <a:ext cx="1415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ORIGAMID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PRÉ REQUISITOS</a:t>
            </a:r>
            <a:endParaRPr sz="4800"/>
          </a:p>
        </p:txBody>
      </p:sp>
      <p:cxnSp>
        <p:nvCxnSpPr>
          <p:cNvPr id="340" name="Google Shape;340;p41"/>
          <p:cNvCxnSpPr/>
          <p:nvPr/>
        </p:nvCxnSpPr>
        <p:spPr>
          <a:xfrm>
            <a:off x="2075688" y="2610856"/>
            <a:ext cx="2418300" cy="0"/>
          </a:xfrm>
          <a:prstGeom prst="straightConnector1">
            <a:avLst/>
          </a:prstGeom>
          <a:noFill/>
          <a:ln cap="flat" cmpd="sng" w="19050">
            <a:solidFill>
              <a:srgbClr val="5B72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1"/>
          <p:cNvCxnSpPr/>
          <p:nvPr/>
        </p:nvCxnSpPr>
        <p:spPr>
          <a:xfrm>
            <a:off x="4867788" y="2610850"/>
            <a:ext cx="2398500" cy="0"/>
          </a:xfrm>
          <a:prstGeom prst="straightConnector1">
            <a:avLst/>
          </a:prstGeom>
          <a:noFill/>
          <a:ln cap="flat" cmpd="sng" w="19050">
            <a:solidFill>
              <a:srgbClr val="5B72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700" y="1196175"/>
            <a:ext cx="1414675" cy="14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700" y="1276932"/>
            <a:ext cx="1253199" cy="12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2400" y="991650"/>
            <a:ext cx="1932775" cy="19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ctrTitle"/>
          </p:nvPr>
        </p:nvSpPr>
        <p:spPr>
          <a:xfrm>
            <a:off x="2820059" y="220813"/>
            <a:ext cx="3308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 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06" name="Google Shape;106;p24"/>
          <p:cNvSpPr txBox="1"/>
          <p:nvPr>
            <p:ph idx="3" type="ctrTitle"/>
          </p:nvPr>
        </p:nvSpPr>
        <p:spPr>
          <a:xfrm>
            <a:off x="543800" y="1365300"/>
            <a:ext cx="37191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Alexandre Paravani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Leonardo Nakao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Gabriel Takashi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07" name="Google Shape;107;p24"/>
          <p:cNvSpPr txBox="1"/>
          <p:nvPr/>
        </p:nvSpPr>
        <p:spPr>
          <a:xfrm>
            <a:off x="4679025" y="1365300"/>
            <a:ext cx="37953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rPr>
              <a:t>Gustavo Ranci</a:t>
            </a:r>
            <a:endParaRPr sz="3600">
              <a:solidFill>
                <a:srgbClr val="F9E9D9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rPr>
              <a:t> Manassés Soares</a:t>
            </a:r>
            <a:endParaRPr sz="3600">
              <a:solidFill>
                <a:srgbClr val="F9E9D9"/>
              </a:solidFill>
              <a:latin typeface="Passion One"/>
              <a:ea typeface="Passion One"/>
              <a:cs typeface="Passion One"/>
              <a:sym typeface="Passion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rPr>
              <a:t> Wender Cunha</a:t>
            </a:r>
            <a:endParaRPr sz="3600">
              <a:solidFill>
                <a:srgbClr val="F9E9D9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idx="1" type="subTitle"/>
          </p:nvPr>
        </p:nvSpPr>
        <p:spPr>
          <a:xfrm>
            <a:off x="3153445" y="2201893"/>
            <a:ext cx="29130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Tem alguma dúvida</a:t>
            </a:r>
            <a:r>
              <a:rPr lang="es" sz="2400"/>
              <a:t>?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2"/>
          <p:cNvSpPr txBox="1"/>
          <p:nvPr>
            <p:ph type="ctrTitle"/>
          </p:nvPr>
        </p:nvSpPr>
        <p:spPr>
          <a:xfrm>
            <a:off x="3115525" y="1436575"/>
            <a:ext cx="291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OBRIGADO</a:t>
            </a:r>
            <a:r>
              <a:rPr lang="es"/>
              <a:t>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idx="1" type="subTitle"/>
          </p:nvPr>
        </p:nvSpPr>
        <p:spPr>
          <a:xfrm flipH="1">
            <a:off x="1507000" y="1584250"/>
            <a:ext cx="6355500" cy="15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100"/>
              <a:t>A nossa plataforma tem como finalidade proporcionar uma </a:t>
            </a:r>
            <a:r>
              <a:rPr lang="es" sz="2100"/>
              <a:t>experiência</a:t>
            </a:r>
            <a:r>
              <a:rPr lang="es" sz="2100"/>
              <a:t> </a:t>
            </a:r>
            <a:r>
              <a:rPr lang="es" sz="2100"/>
              <a:t>incrível no aprendizado do aluno, assim como engajá-lo com o aprendizado e aproximar de vagas de acordo com seu perfil, tendo como base sua vocação. </a:t>
            </a:r>
            <a:endParaRPr sz="2100">
              <a:solidFill>
                <a:srgbClr val="F9E9D9"/>
              </a:solidFill>
            </a:endParaRPr>
          </a:p>
        </p:txBody>
      </p:sp>
      <p:sp>
        <p:nvSpPr>
          <p:cNvPr id="113" name="Google Shape;113;p25"/>
          <p:cNvSpPr txBox="1"/>
          <p:nvPr>
            <p:ph type="ctrTitle"/>
          </p:nvPr>
        </p:nvSpPr>
        <p:spPr>
          <a:xfrm>
            <a:off x="1420950" y="665050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F9E9D9"/>
                </a:solidFill>
              </a:rPr>
              <a:t>INTRODUC</a:t>
            </a:r>
            <a:r>
              <a:rPr lang="es" sz="6000"/>
              <a:t>ÃO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ctrTitle"/>
          </p:nvPr>
        </p:nvSpPr>
        <p:spPr>
          <a:xfrm>
            <a:off x="4871851" y="3014575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B72B7"/>
                </a:solidFill>
              </a:rPr>
              <a:t>—</a:t>
            </a:r>
            <a:r>
              <a:rPr lang="es" sz="1800"/>
              <a:t>PAULO FREIRE</a:t>
            </a:r>
            <a:endParaRPr sz="1800">
              <a:solidFill>
                <a:srgbClr val="5B72B7"/>
              </a:solidFill>
            </a:endParaRPr>
          </a:p>
        </p:txBody>
      </p:sp>
      <p:sp>
        <p:nvSpPr>
          <p:cNvPr id="119" name="Google Shape;119;p26"/>
          <p:cNvSpPr txBox="1"/>
          <p:nvPr>
            <p:ph idx="1" type="subTitle"/>
          </p:nvPr>
        </p:nvSpPr>
        <p:spPr>
          <a:xfrm>
            <a:off x="2321100" y="1899150"/>
            <a:ext cx="5658000" cy="13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5B72B7"/>
                </a:solidFill>
              </a:rPr>
              <a:t>“</a:t>
            </a:r>
            <a:r>
              <a:rPr lang="es" sz="2400"/>
              <a:t>Educação não transforma o mundo. Educação muda as pessoas. Pessoas transformam o mundo.</a:t>
            </a:r>
            <a:r>
              <a:rPr lang="es" sz="2400">
                <a:solidFill>
                  <a:srgbClr val="5B72B7"/>
                </a:solidFill>
              </a:rPr>
              <a:t>”</a:t>
            </a:r>
            <a:endParaRPr sz="2400">
              <a:solidFill>
                <a:srgbClr val="5B72B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ctrTitle"/>
          </p:nvPr>
        </p:nvSpPr>
        <p:spPr>
          <a:xfrm>
            <a:off x="2710975" y="244800"/>
            <a:ext cx="5196300" cy="11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COMO O PROJETO VAI MUDAR A VIDA DO INSTITUTO?</a:t>
            </a:r>
            <a:endParaRPr sz="3600">
              <a:solidFill>
                <a:srgbClr val="5B72B7"/>
              </a:solidFill>
            </a:endParaRPr>
          </a:p>
        </p:txBody>
      </p:sp>
      <p:sp>
        <p:nvSpPr>
          <p:cNvPr id="125" name="Google Shape;125;p27"/>
          <p:cNvSpPr txBox="1"/>
          <p:nvPr>
            <p:ph idx="1" type="subTitle"/>
          </p:nvPr>
        </p:nvSpPr>
        <p:spPr>
          <a:xfrm>
            <a:off x="3033350" y="1431900"/>
            <a:ext cx="46014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Permitir que os(as) alunos(as)/pais sejam capazes de desenvolver capacidades profissionalizantes no seu próprio tempo, complementando as atividades do instituto e expandindo o alcance do trabalho feito lá.</a:t>
            </a:r>
            <a:endParaRPr sz="2000">
              <a:solidFill>
                <a:srgbClr val="5B72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42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8"/>
          <p:cNvSpPr txBox="1"/>
          <p:nvPr/>
        </p:nvSpPr>
        <p:spPr>
          <a:xfrm>
            <a:off x="527550" y="1266075"/>
            <a:ext cx="30729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211050" y="1266075"/>
            <a:ext cx="3705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Gamificação </a:t>
            </a:r>
            <a:endParaRPr b="1" sz="3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que é?</a:t>
            </a:r>
            <a:endParaRPr b="1" sz="3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42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 txBox="1"/>
          <p:nvPr/>
        </p:nvSpPr>
        <p:spPr>
          <a:xfrm>
            <a:off x="527550" y="1266075"/>
            <a:ext cx="30729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9" name="Google Shape;139;p29"/>
          <p:cNvSpPr txBox="1"/>
          <p:nvPr/>
        </p:nvSpPr>
        <p:spPr>
          <a:xfrm>
            <a:off x="211050" y="1266075"/>
            <a:ext cx="3705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Gamificação </a:t>
            </a:r>
            <a:endParaRPr b="1" sz="3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que é?</a:t>
            </a:r>
            <a:endParaRPr b="1" sz="3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0" name="Google Shape;1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2925" y="0"/>
            <a:ext cx="539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42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527550" y="1266075"/>
            <a:ext cx="30729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211050" y="1266075"/>
            <a:ext cx="3705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Gamificação </a:t>
            </a:r>
            <a:endParaRPr b="1" sz="3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que é?</a:t>
            </a:r>
            <a:endParaRPr b="1" sz="3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2925" y="0"/>
            <a:ext cx="53984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2900" y="0"/>
            <a:ext cx="53984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/>
        </p:nvSpPr>
        <p:spPr>
          <a:xfrm>
            <a:off x="527550" y="1266075"/>
            <a:ext cx="30729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211050" y="1266075"/>
            <a:ext cx="3705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Gamificação </a:t>
            </a:r>
            <a:endParaRPr b="1" sz="3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que é?</a:t>
            </a:r>
            <a:endParaRPr b="1" sz="3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398" y="152400"/>
            <a:ext cx="6461601" cy="48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h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